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sldSz cx="18288000" cy="10287000"/>
  <p:notesSz cx="6858000" cy="9144000"/>
  <p:embeddedFontLst>
    <p:embeddedFont>
      <p:font typeface="Montserrat" panose="00000500000000000000" pitchFamily="2" charset="0"/>
      <p:regular r:id="rId12"/>
    </p:embeddedFont>
    <p:embeddedFont>
      <p:font typeface="Montserrat Bold" panose="020B0600000101010101" charset="0"/>
      <p:regular r:id="rId13"/>
    </p:embeddedFont>
    <p:embeddedFont>
      <p:font typeface="Montserrat Semi-Bold" panose="020B0600000101010101" charset="0"/>
      <p:regular r:id="rId14"/>
    </p:embeddedFont>
    <p:embeddedFont>
      <p:font typeface="Montserrat Semi-Bold Italics" panose="020B0600000101010101" charset="0"/>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70" d="100"/>
          <a:sy n="70" d="100"/>
        </p:scale>
        <p:origin x="774" y="12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media/image1.png>
</file>

<file path=ppt/media/image10.jpeg>
</file>

<file path=ppt/media/image11.png>
</file>

<file path=ppt/media/image12.jpeg>
</file>

<file path=ppt/media/image13.jpeg>
</file>

<file path=ppt/media/image14.png>
</file>

<file path=ppt/media/image15.svg>
</file>

<file path=ppt/media/image2.svg>
</file>

<file path=ppt/media/image3.png>
</file>

<file path=ppt/media/image4.svg>
</file>

<file path=ppt/media/image5.png>
</file>

<file path=ppt/media/image6.png>
</file>

<file path=ppt/media/image7.sv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2/6/2026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2/6/2026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2/6/2026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2/6/2026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2/6/2026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2/6/2026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2/6/2026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2/6/2026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2/6/2026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2/6/2026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2/6/2026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2/6/2026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sv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sv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8" Type="http://schemas.openxmlformats.org/officeDocument/2006/relationships/image" Target="../media/image4.svg"/><Relationship Id="rId3" Type="http://schemas.openxmlformats.org/officeDocument/2006/relationships/image" Target="../media/image2.svg"/><Relationship Id="rId7"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8.jpeg"/></Relationships>
</file>

<file path=ppt/slides/_rels/slide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9.jpeg"/></Relationships>
</file>

<file path=ppt/slides/_rels/slide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10.jpeg"/></Relationships>
</file>

<file path=ppt/slides/_rels/slide5.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sv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4.sv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2.jpeg"/></Relationships>
</file>

<file path=ppt/slides/_rels/slide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13.jpeg"/></Relationships>
</file>

<file path=ppt/slides/_rels/slide8.xml.rels><?xml version="1.0" encoding="UTF-8" standalone="yes"?>
<Relationships xmlns="http://schemas.openxmlformats.org/package/2006/relationships"><Relationship Id="rId8" Type="http://schemas.openxmlformats.org/officeDocument/2006/relationships/image" Target="../media/image4.svg"/><Relationship Id="rId3" Type="http://schemas.openxmlformats.org/officeDocument/2006/relationships/image" Target="../media/image2.svg"/><Relationship Id="rId7"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7.sv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8" Type="http://schemas.openxmlformats.org/officeDocument/2006/relationships/image" Target="../media/image15.svg"/><Relationship Id="rId3" Type="http://schemas.openxmlformats.org/officeDocument/2006/relationships/image" Target="../media/image2.svg"/><Relationship Id="rId7" Type="http://schemas.openxmlformats.org/officeDocument/2006/relationships/image" Target="../media/image14.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1F1F1"/>
        </a:solidFill>
        <a:effectLst/>
      </p:bgPr>
    </p:bg>
    <p:spTree>
      <p:nvGrpSpPr>
        <p:cNvPr id="1" name=""/>
        <p:cNvGrpSpPr/>
        <p:nvPr/>
      </p:nvGrpSpPr>
      <p:grpSpPr>
        <a:xfrm>
          <a:off x="0" y="0"/>
          <a:ext cx="0" cy="0"/>
          <a:chOff x="0" y="0"/>
          <a:chExt cx="0" cy="0"/>
        </a:xfrm>
      </p:grpSpPr>
      <p:grpSp>
        <p:nvGrpSpPr>
          <p:cNvPr id="2" name="Group 2"/>
          <p:cNvGrpSpPr/>
          <p:nvPr/>
        </p:nvGrpSpPr>
        <p:grpSpPr>
          <a:xfrm>
            <a:off x="4409081" y="515471"/>
            <a:ext cx="9469839" cy="814592"/>
            <a:chOff x="0" y="0"/>
            <a:chExt cx="2494114" cy="214543"/>
          </a:xfrm>
        </p:grpSpPr>
        <p:sp>
          <p:nvSpPr>
            <p:cNvPr id="3" name="Freeform 3"/>
            <p:cNvSpPr/>
            <p:nvPr/>
          </p:nvSpPr>
          <p:spPr>
            <a:xfrm>
              <a:off x="0" y="0"/>
              <a:ext cx="2494114" cy="214543"/>
            </a:xfrm>
            <a:custGeom>
              <a:avLst/>
              <a:gdLst/>
              <a:ahLst/>
              <a:cxnLst/>
              <a:rect l="l" t="t" r="r" b="b"/>
              <a:pathLst>
                <a:path w="2494114" h="214543">
                  <a:moveTo>
                    <a:pt x="81753" y="0"/>
                  </a:moveTo>
                  <a:lnTo>
                    <a:pt x="2412360" y="0"/>
                  </a:lnTo>
                  <a:cubicBezTo>
                    <a:pt x="2457512" y="0"/>
                    <a:pt x="2494114" y="36602"/>
                    <a:pt x="2494114" y="81753"/>
                  </a:cubicBezTo>
                  <a:lnTo>
                    <a:pt x="2494114" y="132789"/>
                  </a:lnTo>
                  <a:cubicBezTo>
                    <a:pt x="2494114" y="177940"/>
                    <a:pt x="2457512" y="214543"/>
                    <a:pt x="2412360" y="214543"/>
                  </a:cubicBezTo>
                  <a:lnTo>
                    <a:pt x="81753" y="214543"/>
                  </a:lnTo>
                  <a:cubicBezTo>
                    <a:pt x="36602" y="214543"/>
                    <a:pt x="0" y="177940"/>
                    <a:pt x="0" y="132789"/>
                  </a:cubicBezTo>
                  <a:lnTo>
                    <a:pt x="0" y="81753"/>
                  </a:lnTo>
                  <a:cubicBezTo>
                    <a:pt x="0" y="36602"/>
                    <a:pt x="36602" y="0"/>
                    <a:pt x="81753" y="0"/>
                  </a:cubicBezTo>
                  <a:close/>
                </a:path>
              </a:pathLst>
            </a:custGeom>
            <a:solidFill>
              <a:srgbClr val="000000">
                <a:alpha val="0"/>
              </a:srgbClr>
            </a:solidFill>
            <a:ln w="38100" cap="rnd">
              <a:solidFill>
                <a:srgbClr val="101B40"/>
              </a:solidFill>
              <a:prstDash val="solid"/>
              <a:round/>
            </a:ln>
          </p:spPr>
        </p:sp>
        <p:sp>
          <p:nvSpPr>
            <p:cNvPr id="4" name="TextBox 4"/>
            <p:cNvSpPr txBox="1"/>
            <p:nvPr/>
          </p:nvSpPr>
          <p:spPr>
            <a:xfrm>
              <a:off x="0" y="-38100"/>
              <a:ext cx="2494114" cy="252643"/>
            </a:xfrm>
            <a:prstGeom prst="rect">
              <a:avLst/>
            </a:prstGeom>
          </p:spPr>
          <p:txBody>
            <a:bodyPr lIns="50800" tIns="50800" rIns="50800" bIns="50800" rtlCol="0" anchor="ctr"/>
            <a:lstStyle/>
            <a:p>
              <a:pPr algn="ctr">
                <a:lnSpc>
                  <a:spcPts val="2871"/>
                </a:lnSpc>
              </a:pPr>
              <a:endParaRPr/>
            </a:p>
          </p:txBody>
        </p:sp>
      </p:grpSp>
      <p:grpSp>
        <p:nvGrpSpPr>
          <p:cNvPr id="5" name="Group 5"/>
          <p:cNvGrpSpPr/>
          <p:nvPr/>
        </p:nvGrpSpPr>
        <p:grpSpPr>
          <a:xfrm>
            <a:off x="4541120" y="630515"/>
            <a:ext cx="1464022" cy="588932"/>
            <a:chOff x="0" y="0"/>
            <a:chExt cx="385586" cy="155110"/>
          </a:xfrm>
        </p:grpSpPr>
        <p:sp>
          <p:nvSpPr>
            <p:cNvPr id="6" name="Freeform 6"/>
            <p:cNvSpPr/>
            <p:nvPr/>
          </p:nvSpPr>
          <p:spPr>
            <a:xfrm>
              <a:off x="0" y="0"/>
              <a:ext cx="385586" cy="155110"/>
            </a:xfrm>
            <a:custGeom>
              <a:avLst/>
              <a:gdLst/>
              <a:ahLst/>
              <a:cxnLst/>
              <a:rect l="l" t="t" r="r" b="b"/>
              <a:pathLst>
                <a:path w="385586" h="155110">
                  <a:moveTo>
                    <a:pt x="77555" y="0"/>
                  </a:moveTo>
                  <a:lnTo>
                    <a:pt x="308031" y="0"/>
                  </a:lnTo>
                  <a:cubicBezTo>
                    <a:pt x="350864" y="0"/>
                    <a:pt x="385586" y="34722"/>
                    <a:pt x="385586" y="77555"/>
                  </a:cubicBezTo>
                  <a:lnTo>
                    <a:pt x="385586" y="77555"/>
                  </a:lnTo>
                  <a:cubicBezTo>
                    <a:pt x="385586" y="120387"/>
                    <a:pt x="350864" y="155110"/>
                    <a:pt x="308031" y="155110"/>
                  </a:cubicBezTo>
                  <a:lnTo>
                    <a:pt x="77555" y="155110"/>
                  </a:lnTo>
                  <a:cubicBezTo>
                    <a:pt x="34722" y="155110"/>
                    <a:pt x="0" y="120387"/>
                    <a:pt x="0" y="77555"/>
                  </a:cubicBezTo>
                  <a:lnTo>
                    <a:pt x="0" y="77555"/>
                  </a:lnTo>
                  <a:cubicBezTo>
                    <a:pt x="0" y="34722"/>
                    <a:pt x="34722" y="0"/>
                    <a:pt x="77555" y="0"/>
                  </a:cubicBezTo>
                  <a:close/>
                </a:path>
              </a:pathLst>
            </a:custGeom>
            <a:solidFill>
              <a:srgbClr val="101B40"/>
            </a:solidFill>
            <a:ln cap="rnd">
              <a:noFill/>
              <a:prstDash val="solid"/>
              <a:round/>
            </a:ln>
          </p:spPr>
        </p:sp>
        <p:sp>
          <p:nvSpPr>
            <p:cNvPr id="7" name="TextBox 7"/>
            <p:cNvSpPr txBox="1"/>
            <p:nvPr/>
          </p:nvSpPr>
          <p:spPr>
            <a:xfrm>
              <a:off x="0" y="-38100"/>
              <a:ext cx="385586" cy="193210"/>
            </a:xfrm>
            <a:prstGeom prst="rect">
              <a:avLst/>
            </a:prstGeom>
          </p:spPr>
          <p:txBody>
            <a:bodyPr lIns="50800" tIns="50800" rIns="50800" bIns="50800" rtlCol="0" anchor="ctr"/>
            <a:lstStyle/>
            <a:p>
              <a:pPr algn="ctr">
                <a:lnSpc>
                  <a:spcPts val="2871"/>
                </a:lnSpc>
              </a:pPr>
              <a:endParaRPr/>
            </a:p>
          </p:txBody>
        </p:sp>
      </p:grpSp>
      <p:grpSp>
        <p:nvGrpSpPr>
          <p:cNvPr id="8" name="Group 8"/>
          <p:cNvGrpSpPr/>
          <p:nvPr/>
        </p:nvGrpSpPr>
        <p:grpSpPr>
          <a:xfrm>
            <a:off x="14679019" y="0"/>
            <a:ext cx="4264059" cy="10287000"/>
            <a:chOff x="0" y="0"/>
            <a:chExt cx="1123044" cy="2709333"/>
          </a:xfrm>
        </p:grpSpPr>
        <p:sp>
          <p:nvSpPr>
            <p:cNvPr id="9" name="Freeform 9"/>
            <p:cNvSpPr/>
            <p:nvPr/>
          </p:nvSpPr>
          <p:spPr>
            <a:xfrm>
              <a:off x="0" y="0"/>
              <a:ext cx="1123044" cy="2709333"/>
            </a:xfrm>
            <a:custGeom>
              <a:avLst/>
              <a:gdLst/>
              <a:ahLst/>
              <a:cxnLst/>
              <a:rect l="l" t="t" r="r" b="b"/>
              <a:pathLst>
                <a:path w="1123044" h="2709333">
                  <a:moveTo>
                    <a:pt x="92597" y="0"/>
                  </a:moveTo>
                  <a:lnTo>
                    <a:pt x="1030448" y="0"/>
                  </a:lnTo>
                  <a:cubicBezTo>
                    <a:pt x="1081587" y="0"/>
                    <a:pt x="1123044" y="41457"/>
                    <a:pt x="1123044" y="92597"/>
                  </a:cubicBezTo>
                  <a:lnTo>
                    <a:pt x="1123044" y="2616737"/>
                  </a:lnTo>
                  <a:cubicBezTo>
                    <a:pt x="1123044" y="2667876"/>
                    <a:pt x="1081587" y="2709333"/>
                    <a:pt x="1030448" y="2709333"/>
                  </a:cubicBezTo>
                  <a:lnTo>
                    <a:pt x="92597" y="2709333"/>
                  </a:lnTo>
                  <a:cubicBezTo>
                    <a:pt x="41457" y="2709333"/>
                    <a:pt x="0" y="2667876"/>
                    <a:pt x="0" y="2616737"/>
                  </a:cubicBezTo>
                  <a:lnTo>
                    <a:pt x="0" y="92597"/>
                  </a:lnTo>
                  <a:cubicBezTo>
                    <a:pt x="0" y="41457"/>
                    <a:pt x="41457" y="0"/>
                    <a:pt x="92597" y="0"/>
                  </a:cubicBezTo>
                  <a:close/>
                </a:path>
              </a:pathLst>
            </a:custGeom>
            <a:solidFill>
              <a:srgbClr val="DCE2EB"/>
            </a:solidFill>
          </p:spPr>
        </p:sp>
        <p:sp>
          <p:nvSpPr>
            <p:cNvPr id="10" name="TextBox 10"/>
            <p:cNvSpPr txBox="1"/>
            <p:nvPr/>
          </p:nvSpPr>
          <p:spPr>
            <a:xfrm>
              <a:off x="0" y="-38100"/>
              <a:ext cx="1123044" cy="2747433"/>
            </a:xfrm>
            <a:prstGeom prst="rect">
              <a:avLst/>
            </a:prstGeom>
          </p:spPr>
          <p:txBody>
            <a:bodyPr lIns="50800" tIns="50800" rIns="50800" bIns="50800" rtlCol="0" anchor="ctr"/>
            <a:lstStyle/>
            <a:p>
              <a:pPr algn="ctr">
                <a:lnSpc>
                  <a:spcPts val="2591"/>
                </a:lnSpc>
              </a:pPr>
              <a:endParaRPr/>
            </a:p>
          </p:txBody>
        </p:sp>
      </p:grpSp>
      <p:sp>
        <p:nvSpPr>
          <p:cNvPr id="11" name="Freeform 11"/>
          <p:cNvSpPr/>
          <p:nvPr/>
        </p:nvSpPr>
        <p:spPr>
          <a:xfrm>
            <a:off x="16736419" y="677760"/>
            <a:ext cx="522881" cy="443415"/>
          </a:xfrm>
          <a:custGeom>
            <a:avLst/>
            <a:gdLst/>
            <a:ahLst/>
            <a:cxnLst/>
            <a:rect l="l" t="t" r="r" b="b"/>
            <a:pathLst>
              <a:path w="522881" h="443415">
                <a:moveTo>
                  <a:pt x="0" y="0"/>
                </a:moveTo>
                <a:lnTo>
                  <a:pt x="522881" y="0"/>
                </a:lnTo>
                <a:lnTo>
                  <a:pt x="522881" y="443415"/>
                </a:lnTo>
                <a:lnTo>
                  <a:pt x="0" y="443415"/>
                </a:lnTo>
                <a:lnTo>
                  <a:pt x="0" y="0"/>
                </a:lnTo>
                <a:close/>
              </a:path>
            </a:pathLst>
          </a:custGeom>
          <a:blipFill>
            <a:blip r:embed="rId2">
              <a:extLst>
                <a:ext uri="{96DAC541-7B7A-43D3-8B79-37D633B846F1}">
                  <asvg:svgBlip xmlns:asvg="http://schemas.microsoft.com/office/drawing/2016/SVG/main" r:embed="rId3"/>
                </a:ext>
              </a:extLst>
            </a:blip>
            <a:stretch>
              <a:fillRect l="-962406" r="-308968"/>
            </a:stretch>
          </a:blipFill>
        </p:spPr>
      </p:sp>
      <p:grpSp>
        <p:nvGrpSpPr>
          <p:cNvPr id="12" name="Group 12"/>
          <p:cNvGrpSpPr/>
          <p:nvPr/>
        </p:nvGrpSpPr>
        <p:grpSpPr>
          <a:xfrm>
            <a:off x="1028700" y="7189531"/>
            <a:ext cx="3380381" cy="2068769"/>
            <a:chOff x="0" y="0"/>
            <a:chExt cx="890306" cy="544861"/>
          </a:xfrm>
        </p:grpSpPr>
        <p:sp>
          <p:nvSpPr>
            <p:cNvPr id="13" name="Freeform 13"/>
            <p:cNvSpPr/>
            <p:nvPr/>
          </p:nvSpPr>
          <p:spPr>
            <a:xfrm>
              <a:off x="0" y="0"/>
              <a:ext cx="890306" cy="544861"/>
            </a:xfrm>
            <a:custGeom>
              <a:avLst/>
              <a:gdLst/>
              <a:ahLst/>
              <a:cxnLst/>
              <a:rect l="l" t="t" r="r" b="b"/>
              <a:pathLst>
                <a:path w="890306" h="544861">
                  <a:moveTo>
                    <a:pt x="116803" y="0"/>
                  </a:moveTo>
                  <a:lnTo>
                    <a:pt x="773503" y="0"/>
                  </a:lnTo>
                  <a:cubicBezTo>
                    <a:pt x="838012" y="0"/>
                    <a:pt x="890306" y="52294"/>
                    <a:pt x="890306" y="116803"/>
                  </a:cubicBezTo>
                  <a:lnTo>
                    <a:pt x="890306" y="428058"/>
                  </a:lnTo>
                  <a:cubicBezTo>
                    <a:pt x="890306" y="492567"/>
                    <a:pt x="838012" y="544861"/>
                    <a:pt x="773503" y="544861"/>
                  </a:cubicBezTo>
                  <a:lnTo>
                    <a:pt x="116803" y="544861"/>
                  </a:lnTo>
                  <a:cubicBezTo>
                    <a:pt x="52294" y="544861"/>
                    <a:pt x="0" y="492567"/>
                    <a:pt x="0" y="428058"/>
                  </a:cubicBezTo>
                  <a:lnTo>
                    <a:pt x="0" y="116803"/>
                  </a:lnTo>
                  <a:cubicBezTo>
                    <a:pt x="0" y="52294"/>
                    <a:pt x="52294" y="0"/>
                    <a:pt x="116803" y="0"/>
                  </a:cubicBezTo>
                  <a:close/>
                </a:path>
              </a:pathLst>
            </a:custGeom>
            <a:solidFill>
              <a:srgbClr val="8FA4C1"/>
            </a:solidFill>
          </p:spPr>
        </p:sp>
        <p:sp>
          <p:nvSpPr>
            <p:cNvPr id="14" name="TextBox 14"/>
            <p:cNvSpPr txBox="1"/>
            <p:nvPr/>
          </p:nvSpPr>
          <p:spPr>
            <a:xfrm>
              <a:off x="0" y="-38100"/>
              <a:ext cx="890306" cy="582961"/>
            </a:xfrm>
            <a:prstGeom prst="rect">
              <a:avLst/>
            </a:prstGeom>
          </p:spPr>
          <p:txBody>
            <a:bodyPr lIns="50800" tIns="50800" rIns="50800" bIns="50800" rtlCol="0" anchor="ctr"/>
            <a:lstStyle/>
            <a:p>
              <a:pPr algn="ctr">
                <a:lnSpc>
                  <a:spcPts val="2591"/>
                </a:lnSpc>
              </a:pPr>
              <a:endParaRPr/>
            </a:p>
          </p:txBody>
        </p:sp>
      </p:grpSp>
      <p:grpSp>
        <p:nvGrpSpPr>
          <p:cNvPr id="15" name="Group 15"/>
          <p:cNvGrpSpPr/>
          <p:nvPr/>
        </p:nvGrpSpPr>
        <p:grpSpPr>
          <a:xfrm>
            <a:off x="1181100" y="7341931"/>
            <a:ext cx="3075708" cy="776477"/>
            <a:chOff x="0" y="0"/>
            <a:chExt cx="810063" cy="204504"/>
          </a:xfrm>
        </p:grpSpPr>
        <p:sp>
          <p:nvSpPr>
            <p:cNvPr id="16" name="Freeform 16"/>
            <p:cNvSpPr/>
            <p:nvPr/>
          </p:nvSpPr>
          <p:spPr>
            <a:xfrm>
              <a:off x="0" y="0"/>
              <a:ext cx="810063" cy="204504"/>
            </a:xfrm>
            <a:custGeom>
              <a:avLst/>
              <a:gdLst/>
              <a:ahLst/>
              <a:cxnLst/>
              <a:rect l="l" t="t" r="r" b="b"/>
              <a:pathLst>
                <a:path w="810063" h="204504">
                  <a:moveTo>
                    <a:pt x="102252" y="0"/>
                  </a:moveTo>
                  <a:lnTo>
                    <a:pt x="707811" y="0"/>
                  </a:lnTo>
                  <a:cubicBezTo>
                    <a:pt x="764283" y="0"/>
                    <a:pt x="810063" y="45780"/>
                    <a:pt x="810063" y="102252"/>
                  </a:cubicBezTo>
                  <a:lnTo>
                    <a:pt x="810063" y="102252"/>
                  </a:lnTo>
                  <a:cubicBezTo>
                    <a:pt x="810063" y="129371"/>
                    <a:pt x="799290" y="155379"/>
                    <a:pt x="780114" y="174555"/>
                  </a:cubicBezTo>
                  <a:cubicBezTo>
                    <a:pt x="760938" y="193731"/>
                    <a:pt x="734930" y="204504"/>
                    <a:pt x="707811" y="204504"/>
                  </a:cubicBezTo>
                  <a:lnTo>
                    <a:pt x="102252" y="204504"/>
                  </a:lnTo>
                  <a:cubicBezTo>
                    <a:pt x="75133" y="204504"/>
                    <a:pt x="49125" y="193731"/>
                    <a:pt x="29949" y="174555"/>
                  </a:cubicBezTo>
                  <a:cubicBezTo>
                    <a:pt x="10773" y="155379"/>
                    <a:pt x="0" y="129371"/>
                    <a:pt x="0" y="102252"/>
                  </a:cubicBezTo>
                  <a:lnTo>
                    <a:pt x="0" y="102252"/>
                  </a:lnTo>
                  <a:cubicBezTo>
                    <a:pt x="0" y="75133"/>
                    <a:pt x="10773" y="49125"/>
                    <a:pt x="29949" y="29949"/>
                  </a:cubicBezTo>
                  <a:cubicBezTo>
                    <a:pt x="49125" y="10773"/>
                    <a:pt x="75133" y="0"/>
                    <a:pt x="102252" y="0"/>
                  </a:cubicBezTo>
                  <a:close/>
                </a:path>
              </a:pathLst>
            </a:custGeom>
            <a:solidFill>
              <a:srgbClr val="FFFFFF"/>
            </a:solidFill>
          </p:spPr>
        </p:sp>
        <p:sp>
          <p:nvSpPr>
            <p:cNvPr id="17" name="TextBox 17"/>
            <p:cNvSpPr txBox="1"/>
            <p:nvPr/>
          </p:nvSpPr>
          <p:spPr>
            <a:xfrm>
              <a:off x="0" y="-38100"/>
              <a:ext cx="810063" cy="242604"/>
            </a:xfrm>
            <a:prstGeom prst="rect">
              <a:avLst/>
            </a:prstGeom>
          </p:spPr>
          <p:txBody>
            <a:bodyPr lIns="50800" tIns="50800" rIns="50800" bIns="50800" rtlCol="0" anchor="ctr"/>
            <a:lstStyle/>
            <a:p>
              <a:pPr algn="ctr">
                <a:lnSpc>
                  <a:spcPts val="2591"/>
                </a:lnSpc>
              </a:pPr>
              <a:endParaRPr/>
            </a:p>
          </p:txBody>
        </p:sp>
      </p:grpSp>
      <p:grpSp>
        <p:nvGrpSpPr>
          <p:cNvPr id="18" name="Group 18"/>
          <p:cNvGrpSpPr/>
          <p:nvPr/>
        </p:nvGrpSpPr>
        <p:grpSpPr>
          <a:xfrm>
            <a:off x="3539643" y="7439573"/>
            <a:ext cx="581194" cy="581194"/>
            <a:chOff x="0" y="0"/>
            <a:chExt cx="812800" cy="812800"/>
          </a:xfrm>
        </p:grpSpPr>
        <p:sp>
          <p:nvSpPr>
            <p:cNvPr id="19" name="Freeform 1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A4C1"/>
            </a:solidFill>
          </p:spPr>
        </p:sp>
        <p:sp>
          <p:nvSpPr>
            <p:cNvPr id="20" name="TextBox 20"/>
            <p:cNvSpPr txBox="1"/>
            <p:nvPr/>
          </p:nvSpPr>
          <p:spPr>
            <a:xfrm>
              <a:off x="76200" y="38100"/>
              <a:ext cx="660400" cy="698500"/>
            </a:xfrm>
            <a:prstGeom prst="rect">
              <a:avLst/>
            </a:prstGeom>
          </p:spPr>
          <p:txBody>
            <a:bodyPr lIns="50800" tIns="50800" rIns="50800" bIns="50800" rtlCol="0" anchor="ctr"/>
            <a:lstStyle/>
            <a:p>
              <a:pPr algn="ctr">
                <a:lnSpc>
                  <a:spcPts val="2591"/>
                </a:lnSpc>
              </a:pPr>
              <a:endParaRPr/>
            </a:p>
          </p:txBody>
        </p:sp>
      </p:grpSp>
      <p:sp>
        <p:nvSpPr>
          <p:cNvPr id="21" name="TextBox 21"/>
          <p:cNvSpPr txBox="1"/>
          <p:nvPr/>
        </p:nvSpPr>
        <p:spPr>
          <a:xfrm>
            <a:off x="1315508" y="2311938"/>
            <a:ext cx="5882600" cy="995379"/>
          </a:xfrm>
          <a:prstGeom prst="rect">
            <a:avLst/>
          </a:prstGeom>
        </p:spPr>
        <p:txBody>
          <a:bodyPr lIns="0" tIns="0" rIns="0" bIns="0" rtlCol="0" anchor="t">
            <a:spAutoFit/>
          </a:bodyPr>
          <a:lstStyle/>
          <a:p>
            <a:pPr algn="just">
              <a:lnSpc>
                <a:spcPts val="8136"/>
              </a:lnSpc>
              <a:spcBef>
                <a:spcPct val="0"/>
              </a:spcBef>
            </a:pPr>
            <a:r>
              <a:rPr lang="en-US" sz="5811" spc="-337">
                <a:solidFill>
                  <a:srgbClr val="101B40"/>
                </a:solidFill>
                <a:latin typeface="Montserrat"/>
                <a:ea typeface="Montserrat"/>
                <a:cs typeface="Montserrat"/>
                <a:sym typeface="Montserrat"/>
              </a:rPr>
              <a:t>The Business of</a:t>
            </a:r>
          </a:p>
        </p:txBody>
      </p:sp>
      <p:sp>
        <p:nvSpPr>
          <p:cNvPr id="22" name="TextBox 22"/>
          <p:cNvSpPr txBox="1"/>
          <p:nvPr/>
        </p:nvSpPr>
        <p:spPr>
          <a:xfrm>
            <a:off x="1315508" y="3554967"/>
            <a:ext cx="6661407" cy="2007278"/>
          </a:xfrm>
          <a:prstGeom prst="rect">
            <a:avLst/>
          </a:prstGeom>
        </p:spPr>
        <p:txBody>
          <a:bodyPr lIns="0" tIns="0" rIns="0" bIns="0" rtlCol="0" anchor="t">
            <a:spAutoFit/>
          </a:bodyPr>
          <a:lstStyle/>
          <a:p>
            <a:pPr algn="just">
              <a:lnSpc>
                <a:spcPts val="7679"/>
              </a:lnSpc>
            </a:pPr>
            <a:r>
              <a:rPr lang="en-US" sz="8532" b="1" spc="-494">
                <a:solidFill>
                  <a:srgbClr val="101B40"/>
                </a:solidFill>
                <a:latin typeface="Montserrat Bold"/>
                <a:ea typeface="Montserrat Bold"/>
                <a:cs typeface="Montserrat Bold"/>
                <a:sym typeface="Montserrat Bold"/>
              </a:rPr>
              <a:t>Artificial Intelligence</a:t>
            </a:r>
          </a:p>
        </p:txBody>
      </p:sp>
      <p:sp>
        <p:nvSpPr>
          <p:cNvPr id="23" name="Freeform 23"/>
          <p:cNvSpPr/>
          <p:nvPr/>
        </p:nvSpPr>
        <p:spPr>
          <a:xfrm>
            <a:off x="10498499" y="1954177"/>
            <a:ext cx="2770529" cy="2770529"/>
          </a:xfrm>
          <a:custGeom>
            <a:avLst/>
            <a:gdLst/>
            <a:ahLst/>
            <a:cxnLst/>
            <a:rect l="l" t="t" r="r" b="b"/>
            <a:pathLst>
              <a:path w="2770529" h="2770529">
                <a:moveTo>
                  <a:pt x="0" y="0"/>
                </a:moveTo>
                <a:lnTo>
                  <a:pt x="2770528" y="0"/>
                </a:lnTo>
                <a:lnTo>
                  <a:pt x="2770528" y="2770529"/>
                </a:lnTo>
                <a:lnTo>
                  <a:pt x="0" y="277052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24" name="Freeform 24"/>
          <p:cNvSpPr/>
          <p:nvPr/>
        </p:nvSpPr>
        <p:spPr>
          <a:xfrm>
            <a:off x="7020719" y="1121175"/>
            <a:ext cx="4574117" cy="9165825"/>
          </a:xfrm>
          <a:custGeom>
            <a:avLst/>
            <a:gdLst/>
            <a:ahLst/>
            <a:cxnLst/>
            <a:rect l="l" t="t" r="r" b="b"/>
            <a:pathLst>
              <a:path w="4574117" h="9480035">
                <a:moveTo>
                  <a:pt x="0" y="0"/>
                </a:moveTo>
                <a:lnTo>
                  <a:pt x="4574117" y="0"/>
                </a:lnTo>
                <a:lnTo>
                  <a:pt x="4574117" y="9480035"/>
                </a:lnTo>
                <a:lnTo>
                  <a:pt x="0" y="9480035"/>
                </a:lnTo>
                <a:lnTo>
                  <a:pt x="0" y="0"/>
                </a:lnTo>
                <a:close/>
              </a:path>
            </a:pathLst>
          </a:custGeom>
          <a:blipFill>
            <a:blip r:embed="rId6"/>
            <a:stretch>
              <a:fillRect/>
            </a:stretch>
          </a:blipFill>
        </p:spPr>
      </p:sp>
      <p:sp>
        <p:nvSpPr>
          <p:cNvPr id="25" name="Freeform 25"/>
          <p:cNvSpPr/>
          <p:nvPr/>
        </p:nvSpPr>
        <p:spPr>
          <a:xfrm>
            <a:off x="13878919" y="3700556"/>
            <a:ext cx="2160637" cy="2160637"/>
          </a:xfrm>
          <a:custGeom>
            <a:avLst/>
            <a:gdLst/>
            <a:ahLst/>
            <a:cxnLst/>
            <a:rect l="l" t="t" r="r" b="b"/>
            <a:pathLst>
              <a:path w="2160637" h="2160637">
                <a:moveTo>
                  <a:pt x="0" y="0"/>
                </a:moveTo>
                <a:lnTo>
                  <a:pt x="2160637" y="0"/>
                </a:lnTo>
                <a:lnTo>
                  <a:pt x="2160637" y="2160636"/>
                </a:lnTo>
                <a:lnTo>
                  <a:pt x="0" y="2160636"/>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26" name="TextBox 26"/>
          <p:cNvSpPr txBox="1"/>
          <p:nvPr/>
        </p:nvSpPr>
        <p:spPr>
          <a:xfrm>
            <a:off x="4441856" y="729745"/>
            <a:ext cx="1662550" cy="314925"/>
          </a:xfrm>
          <a:prstGeom prst="rect">
            <a:avLst/>
          </a:prstGeom>
        </p:spPr>
        <p:txBody>
          <a:bodyPr lIns="0" tIns="0" rIns="0" bIns="0" rtlCol="0" anchor="t">
            <a:spAutoFit/>
          </a:bodyPr>
          <a:lstStyle/>
          <a:p>
            <a:pPr marL="0" lvl="0" indent="0" algn="ctr">
              <a:lnSpc>
                <a:spcPts val="2591"/>
              </a:lnSpc>
              <a:spcBef>
                <a:spcPct val="0"/>
              </a:spcBef>
            </a:pPr>
            <a:r>
              <a:rPr lang="en-US" sz="1851" b="1" spc="3">
                <a:solidFill>
                  <a:srgbClr val="F1F1F1"/>
                </a:solidFill>
                <a:latin typeface="Montserrat Bold"/>
                <a:ea typeface="Montserrat Bold"/>
                <a:cs typeface="Montserrat Bold"/>
                <a:sym typeface="Montserrat Bold"/>
              </a:rPr>
              <a:t>HOME</a:t>
            </a:r>
          </a:p>
        </p:txBody>
      </p:sp>
      <p:sp>
        <p:nvSpPr>
          <p:cNvPr id="27" name="TextBox 27"/>
          <p:cNvSpPr txBox="1"/>
          <p:nvPr/>
        </p:nvSpPr>
        <p:spPr>
          <a:xfrm>
            <a:off x="6829803" y="731958"/>
            <a:ext cx="1907082" cy="314925"/>
          </a:xfrm>
          <a:prstGeom prst="rect">
            <a:avLst/>
          </a:prstGeom>
        </p:spPr>
        <p:txBody>
          <a:bodyPr lIns="0" tIns="0" rIns="0" bIns="0" rtlCol="0" anchor="t">
            <a:spAutoFit/>
          </a:bodyPr>
          <a:lstStyle/>
          <a:p>
            <a:pPr marL="0" lvl="0" indent="0" algn="ctr">
              <a:lnSpc>
                <a:spcPts val="2591"/>
              </a:lnSpc>
              <a:spcBef>
                <a:spcPct val="0"/>
              </a:spcBef>
            </a:pPr>
            <a:r>
              <a:rPr lang="en-US" sz="1851" spc="3">
                <a:solidFill>
                  <a:srgbClr val="101B40"/>
                </a:solidFill>
                <a:latin typeface="Montserrat"/>
                <a:ea typeface="Montserrat"/>
                <a:cs typeface="Montserrat"/>
                <a:sym typeface="Montserrat"/>
              </a:rPr>
              <a:t>ABOUT</a:t>
            </a:r>
          </a:p>
        </p:txBody>
      </p:sp>
      <p:sp>
        <p:nvSpPr>
          <p:cNvPr id="28" name="TextBox 28"/>
          <p:cNvSpPr txBox="1"/>
          <p:nvPr/>
        </p:nvSpPr>
        <p:spPr>
          <a:xfrm>
            <a:off x="9537426" y="731958"/>
            <a:ext cx="1589190" cy="314925"/>
          </a:xfrm>
          <a:prstGeom prst="rect">
            <a:avLst/>
          </a:prstGeom>
        </p:spPr>
        <p:txBody>
          <a:bodyPr lIns="0" tIns="0" rIns="0" bIns="0" rtlCol="0" anchor="t">
            <a:spAutoFit/>
          </a:bodyPr>
          <a:lstStyle/>
          <a:p>
            <a:pPr marL="0" lvl="0" indent="0" algn="ctr">
              <a:lnSpc>
                <a:spcPts val="2591"/>
              </a:lnSpc>
              <a:spcBef>
                <a:spcPct val="0"/>
              </a:spcBef>
            </a:pPr>
            <a:r>
              <a:rPr lang="en-US" sz="1851" spc="3">
                <a:solidFill>
                  <a:srgbClr val="101B40"/>
                </a:solidFill>
                <a:latin typeface="Montserrat"/>
                <a:ea typeface="Montserrat"/>
                <a:cs typeface="Montserrat"/>
                <a:sym typeface="Montserrat"/>
              </a:rPr>
              <a:t>CONTENT</a:t>
            </a:r>
          </a:p>
        </p:txBody>
      </p:sp>
      <p:sp>
        <p:nvSpPr>
          <p:cNvPr id="29" name="TextBox 29"/>
          <p:cNvSpPr txBox="1"/>
          <p:nvPr/>
        </p:nvSpPr>
        <p:spPr>
          <a:xfrm>
            <a:off x="11594836" y="729745"/>
            <a:ext cx="2224975" cy="314925"/>
          </a:xfrm>
          <a:prstGeom prst="rect">
            <a:avLst/>
          </a:prstGeom>
        </p:spPr>
        <p:txBody>
          <a:bodyPr lIns="0" tIns="0" rIns="0" bIns="0" rtlCol="0" anchor="t">
            <a:spAutoFit/>
          </a:bodyPr>
          <a:lstStyle/>
          <a:p>
            <a:pPr marL="0" lvl="0" indent="0" algn="ctr">
              <a:lnSpc>
                <a:spcPts val="2591"/>
              </a:lnSpc>
              <a:spcBef>
                <a:spcPct val="0"/>
              </a:spcBef>
            </a:pPr>
            <a:r>
              <a:rPr lang="en-US" sz="1851" spc="3">
                <a:solidFill>
                  <a:srgbClr val="101B40"/>
                </a:solidFill>
                <a:latin typeface="Montserrat"/>
                <a:ea typeface="Montserrat"/>
                <a:cs typeface="Montserrat"/>
                <a:sym typeface="Montserrat"/>
              </a:rPr>
              <a:t>OTHERS</a:t>
            </a:r>
          </a:p>
        </p:txBody>
      </p:sp>
      <p:sp>
        <p:nvSpPr>
          <p:cNvPr id="30" name="TextBox 30"/>
          <p:cNvSpPr txBox="1"/>
          <p:nvPr/>
        </p:nvSpPr>
        <p:spPr>
          <a:xfrm>
            <a:off x="804572" y="627964"/>
            <a:ext cx="1888114" cy="562057"/>
          </a:xfrm>
          <a:prstGeom prst="rect">
            <a:avLst/>
          </a:prstGeom>
        </p:spPr>
        <p:txBody>
          <a:bodyPr lIns="0" tIns="0" rIns="0" bIns="0" rtlCol="0" anchor="t">
            <a:spAutoFit/>
          </a:bodyPr>
          <a:lstStyle/>
          <a:p>
            <a:pPr marL="0" lvl="0" indent="0" algn="l">
              <a:lnSpc>
                <a:spcPts val="2235"/>
              </a:lnSpc>
            </a:pPr>
            <a:r>
              <a:rPr lang="en-US" sz="2051" b="1" spc="4">
                <a:solidFill>
                  <a:srgbClr val="101B40"/>
                </a:solidFill>
                <a:latin typeface="Montserrat Bold"/>
                <a:ea typeface="Montserrat Bold"/>
                <a:cs typeface="Montserrat Bold"/>
                <a:sym typeface="Montserrat Bold"/>
              </a:rPr>
              <a:t>THYNK </a:t>
            </a:r>
            <a:r>
              <a:rPr lang="en-US" sz="2051" spc="4">
                <a:solidFill>
                  <a:srgbClr val="101B40"/>
                </a:solidFill>
                <a:latin typeface="Montserrat"/>
                <a:ea typeface="Montserrat"/>
                <a:cs typeface="Montserrat"/>
                <a:sym typeface="Montserrat"/>
              </a:rPr>
              <a:t>UNLIMITED.</a:t>
            </a:r>
          </a:p>
        </p:txBody>
      </p:sp>
      <p:sp>
        <p:nvSpPr>
          <p:cNvPr id="31" name="TextBox 31"/>
          <p:cNvSpPr txBox="1"/>
          <p:nvPr/>
        </p:nvSpPr>
        <p:spPr>
          <a:xfrm>
            <a:off x="1409789" y="8403045"/>
            <a:ext cx="2618330" cy="504465"/>
          </a:xfrm>
          <a:prstGeom prst="rect">
            <a:avLst/>
          </a:prstGeom>
        </p:spPr>
        <p:txBody>
          <a:bodyPr lIns="0" tIns="0" rIns="0" bIns="0" rtlCol="0" anchor="t">
            <a:spAutoFit/>
          </a:bodyPr>
          <a:lstStyle/>
          <a:p>
            <a:pPr algn="just">
              <a:lnSpc>
                <a:spcPts val="1999"/>
              </a:lnSpc>
            </a:pPr>
            <a:r>
              <a:rPr lang="en-US" sz="1851" b="1" spc="-131">
                <a:solidFill>
                  <a:srgbClr val="F4F4F4"/>
                </a:solidFill>
                <a:latin typeface="Montserrat Semi-Bold"/>
                <a:ea typeface="Montserrat Semi-Bold"/>
                <a:cs typeface="Montserrat Semi-Bold"/>
                <a:sym typeface="Montserrat Semi-Bold"/>
              </a:rPr>
              <a:t>WHERE INNOVATION MEETS OPPORTUNITY.</a:t>
            </a:r>
          </a:p>
        </p:txBody>
      </p:sp>
      <p:sp>
        <p:nvSpPr>
          <p:cNvPr id="32" name="TextBox 32"/>
          <p:cNvSpPr txBox="1"/>
          <p:nvPr/>
        </p:nvSpPr>
        <p:spPr>
          <a:xfrm>
            <a:off x="1445357" y="7551280"/>
            <a:ext cx="2037135" cy="395879"/>
          </a:xfrm>
          <a:prstGeom prst="rect">
            <a:avLst/>
          </a:prstGeom>
        </p:spPr>
        <p:txBody>
          <a:bodyPr lIns="0" tIns="0" rIns="0" bIns="0" rtlCol="0" anchor="t">
            <a:spAutoFit/>
          </a:bodyPr>
          <a:lstStyle/>
          <a:p>
            <a:pPr algn="ctr">
              <a:lnSpc>
                <a:spcPts val="3079"/>
              </a:lnSpc>
            </a:pPr>
            <a:r>
              <a:rPr lang="en-US" sz="2851" b="1" spc="-202">
                <a:solidFill>
                  <a:srgbClr val="8FA4C1"/>
                </a:solidFill>
                <a:latin typeface="Montserrat Bold"/>
                <a:ea typeface="Montserrat Bold"/>
                <a:cs typeface="Montserrat Bold"/>
                <a:sym typeface="Montserrat Bold"/>
              </a:rPr>
              <a:t>Next Slide</a:t>
            </a:r>
          </a:p>
        </p:txBody>
      </p:sp>
      <p:sp>
        <p:nvSpPr>
          <p:cNvPr id="33" name="TextBox 33"/>
          <p:cNvSpPr txBox="1"/>
          <p:nvPr/>
        </p:nvSpPr>
        <p:spPr>
          <a:xfrm>
            <a:off x="10498499" y="7640193"/>
            <a:ext cx="5541057" cy="1618107"/>
          </a:xfrm>
          <a:prstGeom prst="rect">
            <a:avLst/>
          </a:prstGeom>
        </p:spPr>
        <p:txBody>
          <a:bodyPr lIns="0" tIns="0" rIns="0" bIns="0" rtlCol="0" anchor="t">
            <a:spAutoFit/>
          </a:bodyPr>
          <a:lstStyle/>
          <a:p>
            <a:pPr algn="just">
              <a:lnSpc>
                <a:spcPts val="2604"/>
              </a:lnSpc>
            </a:pPr>
            <a:r>
              <a:rPr lang="en-US" sz="2100" spc="-134">
                <a:solidFill>
                  <a:srgbClr val="000000"/>
                </a:solidFill>
                <a:latin typeface="Montserrat"/>
                <a:ea typeface="Montserrat"/>
                <a:cs typeface="Montserrat"/>
                <a:sym typeface="Montserrat"/>
              </a:rPr>
              <a:t>Artificial Intelligence (AI) is no longer just a futuristic idea—it’s a powerful tool shaping businesses today. From customer service to logistics, AI is driving efficiency, innovation, and new market opportunities across industries.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1F1F1"/>
        </a:solidFill>
        <a:effectLst/>
      </p:bgPr>
    </p:bg>
    <p:spTree>
      <p:nvGrpSpPr>
        <p:cNvPr id="1" name=""/>
        <p:cNvGrpSpPr/>
        <p:nvPr/>
      </p:nvGrpSpPr>
      <p:grpSpPr>
        <a:xfrm>
          <a:off x="0" y="0"/>
          <a:ext cx="0" cy="0"/>
          <a:chOff x="0" y="0"/>
          <a:chExt cx="0" cy="0"/>
        </a:xfrm>
      </p:grpSpPr>
      <p:grpSp>
        <p:nvGrpSpPr>
          <p:cNvPr id="2" name="Group 2"/>
          <p:cNvGrpSpPr/>
          <p:nvPr/>
        </p:nvGrpSpPr>
        <p:grpSpPr>
          <a:xfrm>
            <a:off x="4409081" y="515471"/>
            <a:ext cx="9469839" cy="814592"/>
            <a:chOff x="0" y="0"/>
            <a:chExt cx="2494114" cy="214543"/>
          </a:xfrm>
        </p:grpSpPr>
        <p:sp>
          <p:nvSpPr>
            <p:cNvPr id="3" name="Freeform 3"/>
            <p:cNvSpPr/>
            <p:nvPr/>
          </p:nvSpPr>
          <p:spPr>
            <a:xfrm>
              <a:off x="0" y="0"/>
              <a:ext cx="2494114" cy="214543"/>
            </a:xfrm>
            <a:custGeom>
              <a:avLst/>
              <a:gdLst/>
              <a:ahLst/>
              <a:cxnLst/>
              <a:rect l="l" t="t" r="r" b="b"/>
              <a:pathLst>
                <a:path w="2494114" h="214543">
                  <a:moveTo>
                    <a:pt x="81753" y="0"/>
                  </a:moveTo>
                  <a:lnTo>
                    <a:pt x="2412360" y="0"/>
                  </a:lnTo>
                  <a:cubicBezTo>
                    <a:pt x="2457512" y="0"/>
                    <a:pt x="2494114" y="36602"/>
                    <a:pt x="2494114" y="81753"/>
                  </a:cubicBezTo>
                  <a:lnTo>
                    <a:pt x="2494114" y="132789"/>
                  </a:lnTo>
                  <a:cubicBezTo>
                    <a:pt x="2494114" y="177940"/>
                    <a:pt x="2457512" y="214543"/>
                    <a:pt x="2412360" y="214543"/>
                  </a:cubicBezTo>
                  <a:lnTo>
                    <a:pt x="81753" y="214543"/>
                  </a:lnTo>
                  <a:cubicBezTo>
                    <a:pt x="36602" y="214543"/>
                    <a:pt x="0" y="177940"/>
                    <a:pt x="0" y="132789"/>
                  </a:cubicBezTo>
                  <a:lnTo>
                    <a:pt x="0" y="81753"/>
                  </a:lnTo>
                  <a:cubicBezTo>
                    <a:pt x="0" y="36602"/>
                    <a:pt x="36602" y="0"/>
                    <a:pt x="81753" y="0"/>
                  </a:cubicBezTo>
                  <a:close/>
                </a:path>
              </a:pathLst>
            </a:custGeom>
            <a:solidFill>
              <a:srgbClr val="000000">
                <a:alpha val="0"/>
              </a:srgbClr>
            </a:solidFill>
            <a:ln w="38100" cap="rnd">
              <a:solidFill>
                <a:srgbClr val="101B40"/>
              </a:solidFill>
              <a:prstDash val="solid"/>
              <a:round/>
            </a:ln>
          </p:spPr>
        </p:sp>
        <p:sp>
          <p:nvSpPr>
            <p:cNvPr id="4" name="TextBox 4"/>
            <p:cNvSpPr txBox="1"/>
            <p:nvPr/>
          </p:nvSpPr>
          <p:spPr>
            <a:xfrm>
              <a:off x="0" y="-38100"/>
              <a:ext cx="2494114" cy="252643"/>
            </a:xfrm>
            <a:prstGeom prst="rect">
              <a:avLst/>
            </a:prstGeom>
          </p:spPr>
          <p:txBody>
            <a:bodyPr lIns="50800" tIns="50800" rIns="50800" bIns="50800" rtlCol="0" anchor="ctr"/>
            <a:lstStyle/>
            <a:p>
              <a:pPr algn="ctr">
                <a:lnSpc>
                  <a:spcPts val="2871"/>
                </a:lnSpc>
              </a:pPr>
              <a:endParaRPr/>
            </a:p>
          </p:txBody>
        </p:sp>
      </p:grpSp>
      <p:grpSp>
        <p:nvGrpSpPr>
          <p:cNvPr id="5" name="Group 5"/>
          <p:cNvGrpSpPr/>
          <p:nvPr/>
        </p:nvGrpSpPr>
        <p:grpSpPr>
          <a:xfrm>
            <a:off x="11850296" y="628301"/>
            <a:ext cx="1708381" cy="588932"/>
            <a:chOff x="0" y="0"/>
            <a:chExt cx="449944" cy="155110"/>
          </a:xfrm>
        </p:grpSpPr>
        <p:sp>
          <p:nvSpPr>
            <p:cNvPr id="6" name="Freeform 6"/>
            <p:cNvSpPr/>
            <p:nvPr/>
          </p:nvSpPr>
          <p:spPr>
            <a:xfrm>
              <a:off x="0" y="0"/>
              <a:ext cx="449944" cy="155110"/>
            </a:xfrm>
            <a:custGeom>
              <a:avLst/>
              <a:gdLst/>
              <a:ahLst/>
              <a:cxnLst/>
              <a:rect l="l" t="t" r="r" b="b"/>
              <a:pathLst>
                <a:path w="449944" h="155110">
                  <a:moveTo>
                    <a:pt x="77555" y="0"/>
                  </a:moveTo>
                  <a:lnTo>
                    <a:pt x="372389" y="0"/>
                  </a:lnTo>
                  <a:cubicBezTo>
                    <a:pt x="415221" y="0"/>
                    <a:pt x="449944" y="34722"/>
                    <a:pt x="449944" y="77555"/>
                  </a:cubicBezTo>
                  <a:lnTo>
                    <a:pt x="449944" y="77555"/>
                  </a:lnTo>
                  <a:cubicBezTo>
                    <a:pt x="449944" y="120387"/>
                    <a:pt x="415221" y="155110"/>
                    <a:pt x="372389" y="155110"/>
                  </a:cubicBezTo>
                  <a:lnTo>
                    <a:pt x="77555" y="155110"/>
                  </a:lnTo>
                  <a:cubicBezTo>
                    <a:pt x="34722" y="155110"/>
                    <a:pt x="0" y="120387"/>
                    <a:pt x="0" y="77555"/>
                  </a:cubicBezTo>
                  <a:lnTo>
                    <a:pt x="0" y="77555"/>
                  </a:lnTo>
                  <a:cubicBezTo>
                    <a:pt x="0" y="34722"/>
                    <a:pt x="34722" y="0"/>
                    <a:pt x="77555" y="0"/>
                  </a:cubicBezTo>
                  <a:close/>
                </a:path>
              </a:pathLst>
            </a:custGeom>
            <a:solidFill>
              <a:srgbClr val="101B40"/>
            </a:solidFill>
            <a:ln cap="rnd">
              <a:noFill/>
              <a:prstDash val="solid"/>
              <a:round/>
            </a:ln>
          </p:spPr>
        </p:sp>
        <p:sp>
          <p:nvSpPr>
            <p:cNvPr id="7" name="TextBox 7"/>
            <p:cNvSpPr txBox="1"/>
            <p:nvPr/>
          </p:nvSpPr>
          <p:spPr>
            <a:xfrm>
              <a:off x="0" y="-38100"/>
              <a:ext cx="449944" cy="193210"/>
            </a:xfrm>
            <a:prstGeom prst="rect">
              <a:avLst/>
            </a:prstGeom>
          </p:spPr>
          <p:txBody>
            <a:bodyPr lIns="50800" tIns="50800" rIns="50800" bIns="50800" rtlCol="0" anchor="ctr"/>
            <a:lstStyle/>
            <a:p>
              <a:pPr algn="ctr">
                <a:lnSpc>
                  <a:spcPts val="2871"/>
                </a:lnSpc>
              </a:pPr>
              <a:endParaRPr/>
            </a:p>
          </p:txBody>
        </p:sp>
      </p:grpSp>
      <p:sp>
        <p:nvSpPr>
          <p:cNvPr id="8" name="Freeform 8"/>
          <p:cNvSpPr/>
          <p:nvPr/>
        </p:nvSpPr>
        <p:spPr>
          <a:xfrm>
            <a:off x="16736419" y="677760"/>
            <a:ext cx="522881" cy="443415"/>
          </a:xfrm>
          <a:custGeom>
            <a:avLst/>
            <a:gdLst/>
            <a:ahLst/>
            <a:cxnLst/>
            <a:rect l="l" t="t" r="r" b="b"/>
            <a:pathLst>
              <a:path w="522881" h="443415">
                <a:moveTo>
                  <a:pt x="0" y="0"/>
                </a:moveTo>
                <a:lnTo>
                  <a:pt x="522881" y="0"/>
                </a:lnTo>
                <a:lnTo>
                  <a:pt x="522881" y="443415"/>
                </a:lnTo>
                <a:lnTo>
                  <a:pt x="0" y="443415"/>
                </a:lnTo>
                <a:lnTo>
                  <a:pt x="0" y="0"/>
                </a:lnTo>
                <a:close/>
              </a:path>
            </a:pathLst>
          </a:custGeom>
          <a:blipFill>
            <a:blip r:embed="rId2">
              <a:extLst>
                <a:ext uri="{96DAC541-7B7A-43D3-8B79-37D633B846F1}">
                  <asvg:svgBlip xmlns:asvg="http://schemas.microsoft.com/office/drawing/2016/SVG/main" r:embed="rId3"/>
                </a:ext>
              </a:extLst>
            </a:blip>
            <a:stretch>
              <a:fillRect l="-962406" r="-308968"/>
            </a:stretch>
          </a:blipFill>
        </p:spPr>
      </p:sp>
      <p:sp>
        <p:nvSpPr>
          <p:cNvPr id="9" name="TextBox 9"/>
          <p:cNvSpPr txBox="1"/>
          <p:nvPr/>
        </p:nvSpPr>
        <p:spPr>
          <a:xfrm>
            <a:off x="4441856" y="729745"/>
            <a:ext cx="1662550" cy="314925"/>
          </a:xfrm>
          <a:prstGeom prst="rect">
            <a:avLst/>
          </a:prstGeom>
        </p:spPr>
        <p:txBody>
          <a:bodyPr lIns="0" tIns="0" rIns="0" bIns="0" rtlCol="0" anchor="t">
            <a:spAutoFit/>
          </a:bodyPr>
          <a:lstStyle/>
          <a:p>
            <a:pPr marL="0" lvl="0" indent="0" algn="ctr">
              <a:lnSpc>
                <a:spcPts val="2591"/>
              </a:lnSpc>
              <a:spcBef>
                <a:spcPct val="0"/>
              </a:spcBef>
            </a:pPr>
            <a:r>
              <a:rPr lang="en-US" sz="1851" spc="3">
                <a:solidFill>
                  <a:srgbClr val="101B40"/>
                </a:solidFill>
                <a:latin typeface="Montserrat"/>
                <a:ea typeface="Montserrat"/>
                <a:cs typeface="Montserrat"/>
                <a:sym typeface="Montserrat"/>
              </a:rPr>
              <a:t>HOME</a:t>
            </a:r>
          </a:p>
        </p:txBody>
      </p:sp>
      <p:sp>
        <p:nvSpPr>
          <p:cNvPr id="10" name="TextBox 10"/>
          <p:cNvSpPr txBox="1"/>
          <p:nvPr/>
        </p:nvSpPr>
        <p:spPr>
          <a:xfrm>
            <a:off x="6829803" y="731958"/>
            <a:ext cx="1907082" cy="314925"/>
          </a:xfrm>
          <a:prstGeom prst="rect">
            <a:avLst/>
          </a:prstGeom>
        </p:spPr>
        <p:txBody>
          <a:bodyPr lIns="0" tIns="0" rIns="0" bIns="0" rtlCol="0" anchor="t">
            <a:spAutoFit/>
          </a:bodyPr>
          <a:lstStyle/>
          <a:p>
            <a:pPr marL="0" lvl="0" indent="0" algn="ctr">
              <a:lnSpc>
                <a:spcPts val="2591"/>
              </a:lnSpc>
              <a:spcBef>
                <a:spcPct val="0"/>
              </a:spcBef>
            </a:pPr>
            <a:r>
              <a:rPr lang="en-US" sz="1851" spc="3">
                <a:solidFill>
                  <a:srgbClr val="101B40"/>
                </a:solidFill>
                <a:latin typeface="Montserrat"/>
                <a:ea typeface="Montserrat"/>
                <a:cs typeface="Montserrat"/>
                <a:sym typeface="Montserrat"/>
              </a:rPr>
              <a:t>ABOUT</a:t>
            </a:r>
          </a:p>
        </p:txBody>
      </p:sp>
      <p:sp>
        <p:nvSpPr>
          <p:cNvPr id="11" name="TextBox 11"/>
          <p:cNvSpPr txBox="1"/>
          <p:nvPr/>
        </p:nvSpPr>
        <p:spPr>
          <a:xfrm>
            <a:off x="9499106" y="731958"/>
            <a:ext cx="1589190" cy="314925"/>
          </a:xfrm>
          <a:prstGeom prst="rect">
            <a:avLst/>
          </a:prstGeom>
        </p:spPr>
        <p:txBody>
          <a:bodyPr lIns="0" tIns="0" rIns="0" bIns="0" rtlCol="0" anchor="t">
            <a:spAutoFit/>
          </a:bodyPr>
          <a:lstStyle/>
          <a:p>
            <a:pPr marL="0" lvl="0" indent="0" algn="ctr">
              <a:lnSpc>
                <a:spcPts val="2591"/>
              </a:lnSpc>
              <a:spcBef>
                <a:spcPct val="0"/>
              </a:spcBef>
            </a:pPr>
            <a:r>
              <a:rPr lang="en-US" sz="1851" spc="3">
                <a:solidFill>
                  <a:srgbClr val="101B40"/>
                </a:solidFill>
                <a:latin typeface="Montserrat"/>
                <a:ea typeface="Montserrat"/>
                <a:cs typeface="Montserrat"/>
                <a:sym typeface="Montserrat"/>
              </a:rPr>
              <a:t>CONTENT</a:t>
            </a:r>
          </a:p>
        </p:txBody>
      </p:sp>
      <p:sp>
        <p:nvSpPr>
          <p:cNvPr id="12" name="TextBox 12"/>
          <p:cNvSpPr txBox="1"/>
          <p:nvPr/>
        </p:nvSpPr>
        <p:spPr>
          <a:xfrm>
            <a:off x="11594836" y="729745"/>
            <a:ext cx="2224975" cy="314925"/>
          </a:xfrm>
          <a:prstGeom prst="rect">
            <a:avLst/>
          </a:prstGeom>
        </p:spPr>
        <p:txBody>
          <a:bodyPr lIns="0" tIns="0" rIns="0" bIns="0" rtlCol="0" anchor="t">
            <a:spAutoFit/>
          </a:bodyPr>
          <a:lstStyle/>
          <a:p>
            <a:pPr marL="0" lvl="0" indent="0" algn="ctr">
              <a:lnSpc>
                <a:spcPts val="2591"/>
              </a:lnSpc>
              <a:spcBef>
                <a:spcPct val="0"/>
              </a:spcBef>
            </a:pPr>
            <a:r>
              <a:rPr lang="en-US" sz="1851" b="1" spc="3">
                <a:solidFill>
                  <a:srgbClr val="F4F4F4"/>
                </a:solidFill>
                <a:latin typeface="Montserrat Bold"/>
                <a:ea typeface="Montserrat Bold"/>
                <a:cs typeface="Montserrat Bold"/>
                <a:sym typeface="Montserrat Bold"/>
              </a:rPr>
              <a:t>OTHERS</a:t>
            </a:r>
          </a:p>
        </p:txBody>
      </p:sp>
      <p:sp>
        <p:nvSpPr>
          <p:cNvPr id="13" name="TextBox 13"/>
          <p:cNvSpPr txBox="1"/>
          <p:nvPr/>
        </p:nvSpPr>
        <p:spPr>
          <a:xfrm>
            <a:off x="804572" y="627964"/>
            <a:ext cx="1888114" cy="562057"/>
          </a:xfrm>
          <a:prstGeom prst="rect">
            <a:avLst/>
          </a:prstGeom>
        </p:spPr>
        <p:txBody>
          <a:bodyPr lIns="0" tIns="0" rIns="0" bIns="0" rtlCol="0" anchor="t">
            <a:spAutoFit/>
          </a:bodyPr>
          <a:lstStyle/>
          <a:p>
            <a:pPr marL="0" lvl="0" indent="0" algn="l">
              <a:lnSpc>
                <a:spcPts val="2235"/>
              </a:lnSpc>
            </a:pPr>
            <a:r>
              <a:rPr lang="en-US" sz="2051" b="1" spc="4">
                <a:solidFill>
                  <a:srgbClr val="101B40"/>
                </a:solidFill>
                <a:latin typeface="Montserrat Bold"/>
                <a:ea typeface="Montserrat Bold"/>
                <a:cs typeface="Montserrat Bold"/>
                <a:sym typeface="Montserrat Bold"/>
              </a:rPr>
              <a:t>THYNK </a:t>
            </a:r>
            <a:r>
              <a:rPr lang="en-US" sz="2051" spc="4">
                <a:solidFill>
                  <a:srgbClr val="101B40"/>
                </a:solidFill>
                <a:latin typeface="Montserrat"/>
                <a:ea typeface="Montserrat"/>
                <a:cs typeface="Montserrat"/>
                <a:sym typeface="Montserrat"/>
              </a:rPr>
              <a:t>UNLIMITED.</a:t>
            </a:r>
          </a:p>
        </p:txBody>
      </p:sp>
      <p:grpSp>
        <p:nvGrpSpPr>
          <p:cNvPr id="14" name="Group 14"/>
          <p:cNvGrpSpPr/>
          <p:nvPr/>
        </p:nvGrpSpPr>
        <p:grpSpPr>
          <a:xfrm>
            <a:off x="1028700" y="8277215"/>
            <a:ext cx="16230600" cy="981085"/>
            <a:chOff x="0" y="0"/>
            <a:chExt cx="4274726" cy="258393"/>
          </a:xfrm>
        </p:grpSpPr>
        <p:sp>
          <p:nvSpPr>
            <p:cNvPr id="15" name="Freeform 15"/>
            <p:cNvSpPr/>
            <p:nvPr/>
          </p:nvSpPr>
          <p:spPr>
            <a:xfrm>
              <a:off x="0" y="0"/>
              <a:ext cx="4274726" cy="258393"/>
            </a:xfrm>
            <a:custGeom>
              <a:avLst/>
              <a:gdLst/>
              <a:ahLst/>
              <a:cxnLst/>
              <a:rect l="l" t="t" r="r" b="b"/>
              <a:pathLst>
                <a:path w="4274726" h="258393">
                  <a:moveTo>
                    <a:pt x="12402" y="0"/>
                  </a:moveTo>
                  <a:lnTo>
                    <a:pt x="4262324" y="0"/>
                  </a:lnTo>
                  <a:cubicBezTo>
                    <a:pt x="4269174" y="0"/>
                    <a:pt x="4274726" y="5553"/>
                    <a:pt x="4274726" y="12402"/>
                  </a:cubicBezTo>
                  <a:lnTo>
                    <a:pt x="4274726" y="245991"/>
                  </a:lnTo>
                  <a:cubicBezTo>
                    <a:pt x="4274726" y="249280"/>
                    <a:pt x="4273419" y="252434"/>
                    <a:pt x="4271094" y="254760"/>
                  </a:cubicBezTo>
                  <a:cubicBezTo>
                    <a:pt x="4268768" y="257086"/>
                    <a:pt x="4265613" y="258393"/>
                    <a:pt x="4262324" y="258393"/>
                  </a:cubicBezTo>
                  <a:lnTo>
                    <a:pt x="12402" y="258393"/>
                  </a:lnTo>
                  <a:cubicBezTo>
                    <a:pt x="9113" y="258393"/>
                    <a:pt x="5958" y="257086"/>
                    <a:pt x="3632" y="254760"/>
                  </a:cubicBezTo>
                  <a:cubicBezTo>
                    <a:pt x="1307" y="252434"/>
                    <a:pt x="0" y="249280"/>
                    <a:pt x="0" y="245991"/>
                  </a:cubicBezTo>
                  <a:lnTo>
                    <a:pt x="0" y="12402"/>
                  </a:lnTo>
                  <a:cubicBezTo>
                    <a:pt x="0" y="9113"/>
                    <a:pt x="1307" y="5958"/>
                    <a:pt x="3632" y="3632"/>
                  </a:cubicBezTo>
                  <a:cubicBezTo>
                    <a:pt x="5958" y="1307"/>
                    <a:pt x="9113" y="0"/>
                    <a:pt x="12402" y="0"/>
                  </a:cubicBezTo>
                  <a:close/>
                </a:path>
              </a:pathLst>
            </a:custGeom>
            <a:solidFill>
              <a:srgbClr val="8FA4C1"/>
            </a:solidFill>
          </p:spPr>
        </p:sp>
        <p:sp>
          <p:nvSpPr>
            <p:cNvPr id="16" name="TextBox 16"/>
            <p:cNvSpPr txBox="1"/>
            <p:nvPr/>
          </p:nvSpPr>
          <p:spPr>
            <a:xfrm>
              <a:off x="0" y="-38100"/>
              <a:ext cx="4274726" cy="296493"/>
            </a:xfrm>
            <a:prstGeom prst="rect">
              <a:avLst/>
            </a:prstGeom>
          </p:spPr>
          <p:txBody>
            <a:bodyPr lIns="50800" tIns="50800" rIns="50800" bIns="50800" rtlCol="0" anchor="ctr"/>
            <a:lstStyle/>
            <a:p>
              <a:pPr algn="ctr">
                <a:lnSpc>
                  <a:spcPts val="2591"/>
                </a:lnSpc>
              </a:pPr>
              <a:endParaRPr/>
            </a:p>
          </p:txBody>
        </p:sp>
      </p:grpSp>
      <p:sp>
        <p:nvSpPr>
          <p:cNvPr id="17" name="TextBox 17"/>
          <p:cNvSpPr txBox="1"/>
          <p:nvPr/>
        </p:nvSpPr>
        <p:spPr>
          <a:xfrm>
            <a:off x="1357066" y="8524763"/>
            <a:ext cx="4747340" cy="422976"/>
          </a:xfrm>
          <a:prstGeom prst="rect">
            <a:avLst/>
          </a:prstGeom>
        </p:spPr>
        <p:txBody>
          <a:bodyPr lIns="0" tIns="0" rIns="0" bIns="0" rtlCol="0" anchor="t">
            <a:spAutoFit/>
          </a:bodyPr>
          <a:lstStyle/>
          <a:p>
            <a:pPr algn="l">
              <a:lnSpc>
                <a:spcPts val="3461"/>
              </a:lnSpc>
            </a:pPr>
            <a:r>
              <a:rPr lang="en-US" sz="2472" dirty="0">
                <a:solidFill>
                  <a:srgbClr val="FFFFFF"/>
                </a:solidFill>
                <a:latin typeface="Montserrat"/>
                <a:ea typeface="Montserrat"/>
                <a:cs typeface="Montserrat"/>
                <a:sym typeface="Montserrat"/>
              </a:rPr>
              <a:t>Phone: </a:t>
            </a:r>
          </a:p>
        </p:txBody>
      </p:sp>
      <p:sp>
        <p:nvSpPr>
          <p:cNvPr id="18" name="TextBox 18"/>
          <p:cNvSpPr txBox="1"/>
          <p:nvPr/>
        </p:nvSpPr>
        <p:spPr>
          <a:xfrm>
            <a:off x="12250520" y="8524763"/>
            <a:ext cx="4747340" cy="422976"/>
          </a:xfrm>
          <a:prstGeom prst="rect">
            <a:avLst/>
          </a:prstGeom>
        </p:spPr>
        <p:txBody>
          <a:bodyPr lIns="0" tIns="0" rIns="0" bIns="0" rtlCol="0" anchor="t">
            <a:spAutoFit/>
          </a:bodyPr>
          <a:lstStyle/>
          <a:p>
            <a:pPr algn="r">
              <a:lnSpc>
                <a:spcPts val="3461"/>
              </a:lnSpc>
            </a:pPr>
            <a:r>
              <a:rPr lang="en-US" sz="2472" dirty="0">
                <a:solidFill>
                  <a:srgbClr val="FFFFFF"/>
                </a:solidFill>
                <a:latin typeface="Montserrat"/>
                <a:ea typeface="Montserrat"/>
                <a:cs typeface="Montserrat"/>
                <a:sym typeface="Montserrat"/>
              </a:rPr>
              <a:t>Mail: 000@000.com</a:t>
            </a:r>
          </a:p>
        </p:txBody>
      </p:sp>
      <p:sp>
        <p:nvSpPr>
          <p:cNvPr id="19" name="TextBox 19"/>
          <p:cNvSpPr txBox="1"/>
          <p:nvPr/>
        </p:nvSpPr>
        <p:spPr>
          <a:xfrm>
            <a:off x="8496029" y="8540152"/>
            <a:ext cx="1274721" cy="422976"/>
          </a:xfrm>
          <a:prstGeom prst="rect">
            <a:avLst/>
          </a:prstGeom>
        </p:spPr>
        <p:txBody>
          <a:bodyPr lIns="0" tIns="0" rIns="0" bIns="0" rtlCol="0" anchor="t">
            <a:spAutoFit/>
          </a:bodyPr>
          <a:lstStyle/>
          <a:p>
            <a:pPr algn="ctr">
              <a:lnSpc>
                <a:spcPts val="3461"/>
              </a:lnSpc>
            </a:pPr>
            <a:r>
              <a:rPr lang="en-US" sz="2472">
                <a:solidFill>
                  <a:srgbClr val="FFFFFF"/>
                </a:solidFill>
                <a:latin typeface="Montserrat"/>
                <a:ea typeface="Montserrat"/>
                <a:cs typeface="Montserrat"/>
                <a:sym typeface="Montserrat"/>
              </a:rPr>
              <a:t>-</a:t>
            </a:r>
          </a:p>
        </p:txBody>
      </p:sp>
      <p:sp>
        <p:nvSpPr>
          <p:cNvPr id="20" name="Freeform 20"/>
          <p:cNvSpPr/>
          <p:nvPr/>
        </p:nvSpPr>
        <p:spPr>
          <a:xfrm>
            <a:off x="11505249" y="2197912"/>
            <a:ext cx="2373670" cy="2373670"/>
          </a:xfrm>
          <a:custGeom>
            <a:avLst/>
            <a:gdLst/>
            <a:ahLst/>
            <a:cxnLst/>
            <a:rect l="l" t="t" r="r" b="b"/>
            <a:pathLst>
              <a:path w="2373670" h="2373670">
                <a:moveTo>
                  <a:pt x="0" y="0"/>
                </a:moveTo>
                <a:lnTo>
                  <a:pt x="2373670" y="0"/>
                </a:lnTo>
                <a:lnTo>
                  <a:pt x="2373670" y="2373670"/>
                </a:lnTo>
                <a:lnTo>
                  <a:pt x="0" y="237367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21" name="TextBox 21"/>
          <p:cNvSpPr txBox="1"/>
          <p:nvPr/>
        </p:nvSpPr>
        <p:spPr>
          <a:xfrm>
            <a:off x="4257606" y="4065927"/>
            <a:ext cx="9772788" cy="1048998"/>
          </a:xfrm>
          <a:prstGeom prst="rect">
            <a:avLst/>
          </a:prstGeom>
        </p:spPr>
        <p:txBody>
          <a:bodyPr lIns="0" tIns="0" rIns="0" bIns="0" rtlCol="0" anchor="t">
            <a:spAutoFit/>
          </a:bodyPr>
          <a:lstStyle/>
          <a:p>
            <a:pPr algn="ctr">
              <a:lnSpc>
                <a:spcPts val="7679"/>
              </a:lnSpc>
            </a:pPr>
            <a:r>
              <a:rPr lang="en-US" sz="8532" b="1" spc="-494">
                <a:solidFill>
                  <a:srgbClr val="101B40"/>
                </a:solidFill>
                <a:latin typeface="Montserrat Bold"/>
                <a:ea typeface="Montserrat Bold"/>
                <a:cs typeface="Montserrat Bold"/>
                <a:sym typeface="Montserrat Bold"/>
              </a:rPr>
              <a:t>Business Growth</a:t>
            </a:r>
          </a:p>
        </p:txBody>
      </p:sp>
      <p:sp>
        <p:nvSpPr>
          <p:cNvPr id="22" name="TextBox 22"/>
          <p:cNvSpPr txBox="1"/>
          <p:nvPr/>
        </p:nvSpPr>
        <p:spPr>
          <a:xfrm>
            <a:off x="5910082" y="2877148"/>
            <a:ext cx="6467837" cy="995379"/>
          </a:xfrm>
          <a:prstGeom prst="rect">
            <a:avLst/>
          </a:prstGeom>
        </p:spPr>
        <p:txBody>
          <a:bodyPr lIns="0" tIns="0" rIns="0" bIns="0" rtlCol="0" anchor="t">
            <a:spAutoFit/>
          </a:bodyPr>
          <a:lstStyle/>
          <a:p>
            <a:pPr algn="ctr">
              <a:lnSpc>
                <a:spcPts val="8136"/>
              </a:lnSpc>
              <a:spcBef>
                <a:spcPct val="0"/>
              </a:spcBef>
            </a:pPr>
            <a:r>
              <a:rPr lang="en-US" sz="5811" spc="-337">
                <a:solidFill>
                  <a:srgbClr val="101B40"/>
                </a:solidFill>
                <a:latin typeface="Montserrat"/>
                <a:ea typeface="Montserrat"/>
                <a:cs typeface="Montserrat"/>
                <a:sym typeface="Montserrat"/>
              </a:rPr>
              <a:t>Embracing AI for</a:t>
            </a:r>
          </a:p>
        </p:txBody>
      </p:sp>
      <p:sp>
        <p:nvSpPr>
          <p:cNvPr id="23" name="TextBox 23"/>
          <p:cNvSpPr txBox="1"/>
          <p:nvPr/>
        </p:nvSpPr>
        <p:spPr>
          <a:xfrm>
            <a:off x="5206463" y="5321574"/>
            <a:ext cx="7853853" cy="1294257"/>
          </a:xfrm>
          <a:prstGeom prst="rect">
            <a:avLst/>
          </a:prstGeom>
        </p:spPr>
        <p:txBody>
          <a:bodyPr lIns="0" tIns="0" rIns="0" bIns="0" rtlCol="0" anchor="t">
            <a:spAutoFit/>
          </a:bodyPr>
          <a:lstStyle/>
          <a:p>
            <a:pPr algn="ctr">
              <a:lnSpc>
                <a:spcPts val="2604"/>
              </a:lnSpc>
            </a:pPr>
            <a:r>
              <a:rPr lang="en-US" sz="2100" spc="-134">
                <a:solidFill>
                  <a:srgbClr val="000000"/>
                </a:solidFill>
                <a:latin typeface="Montserrat"/>
                <a:ea typeface="Montserrat"/>
                <a:cs typeface="Montserrat"/>
                <a:sym typeface="Montserrat"/>
              </a:rPr>
              <a:t>Artificial Intelligence is not a distant future—it’s the competitive edge of today. Companies that embrace AI thoughtfully and strategically are setting themselves up for sustainable growth, innovation, and leadership in the market.</a:t>
            </a:r>
          </a:p>
        </p:txBody>
      </p:sp>
      <p:grpSp>
        <p:nvGrpSpPr>
          <p:cNvPr id="24" name="Group 24"/>
          <p:cNvGrpSpPr/>
          <p:nvPr/>
        </p:nvGrpSpPr>
        <p:grpSpPr>
          <a:xfrm rot="-5400000">
            <a:off x="210776" y="5585226"/>
            <a:ext cx="3075708" cy="776477"/>
            <a:chOff x="0" y="0"/>
            <a:chExt cx="810063" cy="204504"/>
          </a:xfrm>
        </p:grpSpPr>
        <p:sp>
          <p:nvSpPr>
            <p:cNvPr id="25" name="Freeform 25"/>
            <p:cNvSpPr/>
            <p:nvPr/>
          </p:nvSpPr>
          <p:spPr>
            <a:xfrm>
              <a:off x="0" y="0"/>
              <a:ext cx="810063" cy="204504"/>
            </a:xfrm>
            <a:custGeom>
              <a:avLst/>
              <a:gdLst/>
              <a:ahLst/>
              <a:cxnLst/>
              <a:rect l="l" t="t" r="r" b="b"/>
              <a:pathLst>
                <a:path w="810063" h="204504">
                  <a:moveTo>
                    <a:pt x="102252" y="0"/>
                  </a:moveTo>
                  <a:lnTo>
                    <a:pt x="707811" y="0"/>
                  </a:lnTo>
                  <a:cubicBezTo>
                    <a:pt x="764283" y="0"/>
                    <a:pt x="810063" y="45780"/>
                    <a:pt x="810063" y="102252"/>
                  </a:cubicBezTo>
                  <a:lnTo>
                    <a:pt x="810063" y="102252"/>
                  </a:lnTo>
                  <a:cubicBezTo>
                    <a:pt x="810063" y="129371"/>
                    <a:pt x="799290" y="155379"/>
                    <a:pt x="780114" y="174555"/>
                  </a:cubicBezTo>
                  <a:cubicBezTo>
                    <a:pt x="760938" y="193731"/>
                    <a:pt x="734930" y="204504"/>
                    <a:pt x="707811" y="204504"/>
                  </a:cubicBezTo>
                  <a:lnTo>
                    <a:pt x="102252" y="204504"/>
                  </a:lnTo>
                  <a:cubicBezTo>
                    <a:pt x="75133" y="204504"/>
                    <a:pt x="49125" y="193731"/>
                    <a:pt x="29949" y="174555"/>
                  </a:cubicBezTo>
                  <a:cubicBezTo>
                    <a:pt x="10773" y="155379"/>
                    <a:pt x="0" y="129371"/>
                    <a:pt x="0" y="102252"/>
                  </a:cubicBezTo>
                  <a:lnTo>
                    <a:pt x="0" y="102252"/>
                  </a:lnTo>
                  <a:cubicBezTo>
                    <a:pt x="0" y="75133"/>
                    <a:pt x="10773" y="49125"/>
                    <a:pt x="29949" y="29949"/>
                  </a:cubicBezTo>
                  <a:cubicBezTo>
                    <a:pt x="49125" y="10773"/>
                    <a:pt x="75133" y="0"/>
                    <a:pt x="102252" y="0"/>
                  </a:cubicBezTo>
                  <a:close/>
                </a:path>
              </a:pathLst>
            </a:custGeom>
            <a:solidFill>
              <a:srgbClr val="FFFFFF"/>
            </a:solidFill>
          </p:spPr>
        </p:sp>
        <p:sp>
          <p:nvSpPr>
            <p:cNvPr id="26" name="TextBox 26"/>
            <p:cNvSpPr txBox="1"/>
            <p:nvPr/>
          </p:nvSpPr>
          <p:spPr>
            <a:xfrm>
              <a:off x="0" y="-38100"/>
              <a:ext cx="810063" cy="242604"/>
            </a:xfrm>
            <a:prstGeom prst="rect">
              <a:avLst/>
            </a:prstGeom>
          </p:spPr>
          <p:txBody>
            <a:bodyPr lIns="50800" tIns="50800" rIns="50800" bIns="50800" rtlCol="0" anchor="ctr"/>
            <a:lstStyle/>
            <a:p>
              <a:pPr algn="ctr">
                <a:lnSpc>
                  <a:spcPts val="2591"/>
                </a:lnSpc>
              </a:pPr>
              <a:endParaRPr/>
            </a:p>
          </p:txBody>
        </p:sp>
      </p:grpSp>
      <p:grpSp>
        <p:nvGrpSpPr>
          <p:cNvPr id="27" name="Group 27"/>
          <p:cNvGrpSpPr/>
          <p:nvPr/>
        </p:nvGrpSpPr>
        <p:grpSpPr>
          <a:xfrm rot="-5400000">
            <a:off x="1458033" y="4571582"/>
            <a:ext cx="581194" cy="581194"/>
            <a:chOff x="0" y="0"/>
            <a:chExt cx="812800" cy="812800"/>
          </a:xfrm>
        </p:grpSpPr>
        <p:sp>
          <p:nvSpPr>
            <p:cNvPr id="28" name="Freeform 2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A4C1"/>
            </a:solidFill>
          </p:spPr>
        </p:sp>
        <p:sp>
          <p:nvSpPr>
            <p:cNvPr id="29" name="TextBox 29"/>
            <p:cNvSpPr txBox="1"/>
            <p:nvPr/>
          </p:nvSpPr>
          <p:spPr>
            <a:xfrm>
              <a:off x="76200" y="38100"/>
              <a:ext cx="660400" cy="698500"/>
            </a:xfrm>
            <a:prstGeom prst="rect">
              <a:avLst/>
            </a:prstGeom>
          </p:spPr>
          <p:txBody>
            <a:bodyPr lIns="50800" tIns="50800" rIns="50800" bIns="50800" rtlCol="0" anchor="ctr"/>
            <a:lstStyle/>
            <a:p>
              <a:pPr algn="ctr">
                <a:lnSpc>
                  <a:spcPts val="2591"/>
                </a:lnSpc>
              </a:pPr>
              <a:endParaRPr/>
            </a:p>
          </p:txBody>
        </p:sp>
      </p:grpSp>
      <p:grpSp>
        <p:nvGrpSpPr>
          <p:cNvPr id="30" name="Group 30"/>
          <p:cNvGrpSpPr/>
          <p:nvPr/>
        </p:nvGrpSpPr>
        <p:grpSpPr>
          <a:xfrm rot="5400000">
            <a:off x="15100104" y="3188832"/>
            <a:ext cx="3075708" cy="776477"/>
            <a:chOff x="0" y="0"/>
            <a:chExt cx="810063" cy="204504"/>
          </a:xfrm>
        </p:grpSpPr>
        <p:sp>
          <p:nvSpPr>
            <p:cNvPr id="31" name="Freeform 31"/>
            <p:cNvSpPr/>
            <p:nvPr/>
          </p:nvSpPr>
          <p:spPr>
            <a:xfrm>
              <a:off x="0" y="0"/>
              <a:ext cx="810063" cy="204504"/>
            </a:xfrm>
            <a:custGeom>
              <a:avLst/>
              <a:gdLst/>
              <a:ahLst/>
              <a:cxnLst/>
              <a:rect l="l" t="t" r="r" b="b"/>
              <a:pathLst>
                <a:path w="810063" h="204504">
                  <a:moveTo>
                    <a:pt x="102252" y="0"/>
                  </a:moveTo>
                  <a:lnTo>
                    <a:pt x="707811" y="0"/>
                  </a:lnTo>
                  <a:cubicBezTo>
                    <a:pt x="764283" y="0"/>
                    <a:pt x="810063" y="45780"/>
                    <a:pt x="810063" y="102252"/>
                  </a:cubicBezTo>
                  <a:lnTo>
                    <a:pt x="810063" y="102252"/>
                  </a:lnTo>
                  <a:cubicBezTo>
                    <a:pt x="810063" y="129371"/>
                    <a:pt x="799290" y="155379"/>
                    <a:pt x="780114" y="174555"/>
                  </a:cubicBezTo>
                  <a:cubicBezTo>
                    <a:pt x="760938" y="193731"/>
                    <a:pt x="734930" y="204504"/>
                    <a:pt x="707811" y="204504"/>
                  </a:cubicBezTo>
                  <a:lnTo>
                    <a:pt x="102252" y="204504"/>
                  </a:lnTo>
                  <a:cubicBezTo>
                    <a:pt x="75133" y="204504"/>
                    <a:pt x="49125" y="193731"/>
                    <a:pt x="29949" y="174555"/>
                  </a:cubicBezTo>
                  <a:cubicBezTo>
                    <a:pt x="10773" y="155379"/>
                    <a:pt x="0" y="129371"/>
                    <a:pt x="0" y="102252"/>
                  </a:cubicBezTo>
                  <a:lnTo>
                    <a:pt x="0" y="102252"/>
                  </a:lnTo>
                  <a:cubicBezTo>
                    <a:pt x="0" y="75133"/>
                    <a:pt x="10773" y="49125"/>
                    <a:pt x="29949" y="29949"/>
                  </a:cubicBezTo>
                  <a:cubicBezTo>
                    <a:pt x="49125" y="10773"/>
                    <a:pt x="75133" y="0"/>
                    <a:pt x="102252" y="0"/>
                  </a:cubicBezTo>
                  <a:close/>
                </a:path>
              </a:pathLst>
            </a:custGeom>
            <a:solidFill>
              <a:srgbClr val="FFFFFF"/>
            </a:solidFill>
          </p:spPr>
        </p:sp>
        <p:sp>
          <p:nvSpPr>
            <p:cNvPr id="32" name="TextBox 32"/>
            <p:cNvSpPr txBox="1"/>
            <p:nvPr/>
          </p:nvSpPr>
          <p:spPr>
            <a:xfrm>
              <a:off x="0" y="-38100"/>
              <a:ext cx="810063" cy="242604"/>
            </a:xfrm>
            <a:prstGeom prst="rect">
              <a:avLst/>
            </a:prstGeom>
          </p:spPr>
          <p:txBody>
            <a:bodyPr lIns="50800" tIns="50800" rIns="50800" bIns="50800" rtlCol="0" anchor="ctr"/>
            <a:lstStyle/>
            <a:p>
              <a:pPr algn="ctr">
                <a:lnSpc>
                  <a:spcPts val="2591"/>
                </a:lnSpc>
              </a:pPr>
              <a:endParaRPr/>
            </a:p>
          </p:txBody>
        </p:sp>
      </p:grpSp>
      <p:grpSp>
        <p:nvGrpSpPr>
          <p:cNvPr id="33" name="Group 33"/>
          <p:cNvGrpSpPr/>
          <p:nvPr/>
        </p:nvGrpSpPr>
        <p:grpSpPr>
          <a:xfrm rot="5400000">
            <a:off x="16347361" y="4397760"/>
            <a:ext cx="581194" cy="581194"/>
            <a:chOff x="0" y="0"/>
            <a:chExt cx="812800" cy="812800"/>
          </a:xfrm>
        </p:grpSpPr>
        <p:sp>
          <p:nvSpPr>
            <p:cNvPr id="34" name="Freeform 3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A4C1"/>
            </a:solidFill>
          </p:spPr>
        </p:sp>
        <p:sp>
          <p:nvSpPr>
            <p:cNvPr id="35" name="TextBox 35"/>
            <p:cNvSpPr txBox="1"/>
            <p:nvPr/>
          </p:nvSpPr>
          <p:spPr>
            <a:xfrm>
              <a:off x="76200" y="38100"/>
              <a:ext cx="660400" cy="698500"/>
            </a:xfrm>
            <a:prstGeom prst="rect">
              <a:avLst/>
            </a:prstGeom>
          </p:spPr>
          <p:txBody>
            <a:bodyPr lIns="50800" tIns="50800" rIns="50800" bIns="50800" rtlCol="0" anchor="ctr"/>
            <a:lstStyle/>
            <a:p>
              <a:pPr algn="ctr">
                <a:lnSpc>
                  <a:spcPts val="2591"/>
                </a:lnSpc>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1F1F1"/>
        </a:solidFill>
        <a:effectLst/>
      </p:bgPr>
    </p:bg>
    <p:spTree>
      <p:nvGrpSpPr>
        <p:cNvPr id="1" name=""/>
        <p:cNvGrpSpPr/>
        <p:nvPr/>
      </p:nvGrpSpPr>
      <p:grpSpPr>
        <a:xfrm>
          <a:off x="0" y="0"/>
          <a:ext cx="0" cy="0"/>
          <a:chOff x="0" y="0"/>
          <a:chExt cx="0" cy="0"/>
        </a:xfrm>
      </p:grpSpPr>
      <p:grpSp>
        <p:nvGrpSpPr>
          <p:cNvPr id="2" name="Group 2"/>
          <p:cNvGrpSpPr/>
          <p:nvPr/>
        </p:nvGrpSpPr>
        <p:grpSpPr>
          <a:xfrm>
            <a:off x="4409081" y="515471"/>
            <a:ext cx="9469839" cy="814592"/>
            <a:chOff x="0" y="0"/>
            <a:chExt cx="2494114" cy="214543"/>
          </a:xfrm>
        </p:grpSpPr>
        <p:sp>
          <p:nvSpPr>
            <p:cNvPr id="3" name="Freeform 3"/>
            <p:cNvSpPr/>
            <p:nvPr/>
          </p:nvSpPr>
          <p:spPr>
            <a:xfrm>
              <a:off x="0" y="0"/>
              <a:ext cx="2494114" cy="214543"/>
            </a:xfrm>
            <a:custGeom>
              <a:avLst/>
              <a:gdLst/>
              <a:ahLst/>
              <a:cxnLst/>
              <a:rect l="l" t="t" r="r" b="b"/>
              <a:pathLst>
                <a:path w="2494114" h="214543">
                  <a:moveTo>
                    <a:pt x="81753" y="0"/>
                  </a:moveTo>
                  <a:lnTo>
                    <a:pt x="2412360" y="0"/>
                  </a:lnTo>
                  <a:cubicBezTo>
                    <a:pt x="2457512" y="0"/>
                    <a:pt x="2494114" y="36602"/>
                    <a:pt x="2494114" y="81753"/>
                  </a:cubicBezTo>
                  <a:lnTo>
                    <a:pt x="2494114" y="132789"/>
                  </a:lnTo>
                  <a:cubicBezTo>
                    <a:pt x="2494114" y="177940"/>
                    <a:pt x="2457512" y="214543"/>
                    <a:pt x="2412360" y="214543"/>
                  </a:cubicBezTo>
                  <a:lnTo>
                    <a:pt x="81753" y="214543"/>
                  </a:lnTo>
                  <a:cubicBezTo>
                    <a:pt x="36602" y="214543"/>
                    <a:pt x="0" y="177940"/>
                    <a:pt x="0" y="132789"/>
                  </a:cubicBezTo>
                  <a:lnTo>
                    <a:pt x="0" y="81753"/>
                  </a:lnTo>
                  <a:cubicBezTo>
                    <a:pt x="0" y="36602"/>
                    <a:pt x="36602" y="0"/>
                    <a:pt x="81753" y="0"/>
                  </a:cubicBezTo>
                  <a:close/>
                </a:path>
              </a:pathLst>
            </a:custGeom>
            <a:solidFill>
              <a:srgbClr val="000000">
                <a:alpha val="0"/>
              </a:srgbClr>
            </a:solidFill>
            <a:ln w="38100" cap="rnd">
              <a:solidFill>
                <a:srgbClr val="101B40"/>
              </a:solidFill>
              <a:prstDash val="solid"/>
              <a:round/>
            </a:ln>
          </p:spPr>
        </p:sp>
        <p:sp>
          <p:nvSpPr>
            <p:cNvPr id="4" name="TextBox 4"/>
            <p:cNvSpPr txBox="1"/>
            <p:nvPr/>
          </p:nvSpPr>
          <p:spPr>
            <a:xfrm>
              <a:off x="0" y="-38100"/>
              <a:ext cx="2494114" cy="252643"/>
            </a:xfrm>
            <a:prstGeom prst="rect">
              <a:avLst/>
            </a:prstGeom>
          </p:spPr>
          <p:txBody>
            <a:bodyPr lIns="50800" tIns="50800" rIns="50800" bIns="50800" rtlCol="0" anchor="ctr"/>
            <a:lstStyle/>
            <a:p>
              <a:pPr algn="ctr">
                <a:lnSpc>
                  <a:spcPts val="2871"/>
                </a:lnSpc>
              </a:pPr>
              <a:endParaRPr/>
            </a:p>
          </p:txBody>
        </p:sp>
      </p:grpSp>
      <p:grpSp>
        <p:nvGrpSpPr>
          <p:cNvPr id="5" name="Group 5"/>
          <p:cNvGrpSpPr/>
          <p:nvPr/>
        </p:nvGrpSpPr>
        <p:grpSpPr>
          <a:xfrm>
            <a:off x="7051333" y="628301"/>
            <a:ext cx="1464022" cy="588932"/>
            <a:chOff x="0" y="0"/>
            <a:chExt cx="385586" cy="155110"/>
          </a:xfrm>
        </p:grpSpPr>
        <p:sp>
          <p:nvSpPr>
            <p:cNvPr id="6" name="Freeform 6"/>
            <p:cNvSpPr/>
            <p:nvPr/>
          </p:nvSpPr>
          <p:spPr>
            <a:xfrm>
              <a:off x="0" y="0"/>
              <a:ext cx="385586" cy="155110"/>
            </a:xfrm>
            <a:custGeom>
              <a:avLst/>
              <a:gdLst/>
              <a:ahLst/>
              <a:cxnLst/>
              <a:rect l="l" t="t" r="r" b="b"/>
              <a:pathLst>
                <a:path w="385586" h="155110">
                  <a:moveTo>
                    <a:pt x="77555" y="0"/>
                  </a:moveTo>
                  <a:lnTo>
                    <a:pt x="308031" y="0"/>
                  </a:lnTo>
                  <a:cubicBezTo>
                    <a:pt x="350864" y="0"/>
                    <a:pt x="385586" y="34722"/>
                    <a:pt x="385586" y="77555"/>
                  </a:cubicBezTo>
                  <a:lnTo>
                    <a:pt x="385586" y="77555"/>
                  </a:lnTo>
                  <a:cubicBezTo>
                    <a:pt x="385586" y="120387"/>
                    <a:pt x="350864" y="155110"/>
                    <a:pt x="308031" y="155110"/>
                  </a:cubicBezTo>
                  <a:lnTo>
                    <a:pt x="77555" y="155110"/>
                  </a:lnTo>
                  <a:cubicBezTo>
                    <a:pt x="34722" y="155110"/>
                    <a:pt x="0" y="120387"/>
                    <a:pt x="0" y="77555"/>
                  </a:cubicBezTo>
                  <a:lnTo>
                    <a:pt x="0" y="77555"/>
                  </a:lnTo>
                  <a:cubicBezTo>
                    <a:pt x="0" y="34722"/>
                    <a:pt x="34722" y="0"/>
                    <a:pt x="77555" y="0"/>
                  </a:cubicBezTo>
                  <a:close/>
                </a:path>
              </a:pathLst>
            </a:custGeom>
            <a:solidFill>
              <a:srgbClr val="101B40"/>
            </a:solidFill>
            <a:ln cap="rnd">
              <a:noFill/>
              <a:prstDash val="solid"/>
              <a:round/>
            </a:ln>
          </p:spPr>
        </p:sp>
        <p:sp>
          <p:nvSpPr>
            <p:cNvPr id="7" name="TextBox 7"/>
            <p:cNvSpPr txBox="1"/>
            <p:nvPr/>
          </p:nvSpPr>
          <p:spPr>
            <a:xfrm>
              <a:off x="0" y="-38100"/>
              <a:ext cx="385586" cy="193210"/>
            </a:xfrm>
            <a:prstGeom prst="rect">
              <a:avLst/>
            </a:prstGeom>
          </p:spPr>
          <p:txBody>
            <a:bodyPr lIns="50800" tIns="50800" rIns="50800" bIns="50800" rtlCol="0" anchor="ctr"/>
            <a:lstStyle/>
            <a:p>
              <a:pPr algn="ctr">
                <a:lnSpc>
                  <a:spcPts val="2871"/>
                </a:lnSpc>
              </a:pPr>
              <a:endParaRPr/>
            </a:p>
          </p:txBody>
        </p:sp>
      </p:grpSp>
      <p:sp>
        <p:nvSpPr>
          <p:cNvPr id="8" name="Freeform 8"/>
          <p:cNvSpPr/>
          <p:nvPr/>
        </p:nvSpPr>
        <p:spPr>
          <a:xfrm>
            <a:off x="16736419" y="677760"/>
            <a:ext cx="522881" cy="443415"/>
          </a:xfrm>
          <a:custGeom>
            <a:avLst/>
            <a:gdLst/>
            <a:ahLst/>
            <a:cxnLst/>
            <a:rect l="l" t="t" r="r" b="b"/>
            <a:pathLst>
              <a:path w="522881" h="443415">
                <a:moveTo>
                  <a:pt x="0" y="0"/>
                </a:moveTo>
                <a:lnTo>
                  <a:pt x="522881" y="0"/>
                </a:lnTo>
                <a:lnTo>
                  <a:pt x="522881" y="443415"/>
                </a:lnTo>
                <a:lnTo>
                  <a:pt x="0" y="443415"/>
                </a:lnTo>
                <a:lnTo>
                  <a:pt x="0" y="0"/>
                </a:lnTo>
                <a:close/>
              </a:path>
            </a:pathLst>
          </a:custGeom>
          <a:blipFill>
            <a:blip r:embed="rId2">
              <a:extLst>
                <a:ext uri="{96DAC541-7B7A-43D3-8B79-37D633B846F1}">
                  <asvg:svgBlip xmlns:asvg="http://schemas.microsoft.com/office/drawing/2016/SVG/main" r:embed="rId3"/>
                </a:ext>
              </a:extLst>
            </a:blip>
            <a:stretch>
              <a:fillRect l="-962406" r="-308968"/>
            </a:stretch>
          </a:blipFill>
        </p:spPr>
      </p:sp>
      <p:grpSp>
        <p:nvGrpSpPr>
          <p:cNvPr id="9" name="Group 9"/>
          <p:cNvGrpSpPr/>
          <p:nvPr/>
        </p:nvGrpSpPr>
        <p:grpSpPr>
          <a:xfrm>
            <a:off x="6587784" y="2222524"/>
            <a:ext cx="5879177" cy="6812433"/>
            <a:chOff x="0" y="0"/>
            <a:chExt cx="910838" cy="1055424"/>
          </a:xfrm>
        </p:grpSpPr>
        <p:sp>
          <p:nvSpPr>
            <p:cNvPr id="10" name="Freeform 10"/>
            <p:cNvSpPr/>
            <p:nvPr/>
          </p:nvSpPr>
          <p:spPr>
            <a:xfrm flipH="1">
              <a:off x="0" y="0"/>
              <a:ext cx="910838" cy="1055424"/>
            </a:xfrm>
            <a:custGeom>
              <a:avLst/>
              <a:gdLst/>
              <a:ahLst/>
              <a:cxnLst/>
              <a:rect l="l" t="t" r="r" b="b"/>
              <a:pathLst>
                <a:path w="910838" h="1055424">
                  <a:moveTo>
                    <a:pt x="868700" y="0"/>
                  </a:moveTo>
                  <a:lnTo>
                    <a:pt x="42139" y="0"/>
                  </a:lnTo>
                  <a:cubicBezTo>
                    <a:pt x="18866" y="0"/>
                    <a:pt x="0" y="18866"/>
                    <a:pt x="0" y="42139"/>
                  </a:cubicBezTo>
                  <a:lnTo>
                    <a:pt x="0" y="1013285"/>
                  </a:lnTo>
                  <a:cubicBezTo>
                    <a:pt x="0" y="1036558"/>
                    <a:pt x="18866" y="1055424"/>
                    <a:pt x="42139" y="1055424"/>
                  </a:cubicBezTo>
                  <a:lnTo>
                    <a:pt x="868700" y="1055424"/>
                  </a:lnTo>
                  <a:cubicBezTo>
                    <a:pt x="891972" y="1055424"/>
                    <a:pt x="910838" y="1036558"/>
                    <a:pt x="910838" y="1013285"/>
                  </a:cubicBezTo>
                  <a:lnTo>
                    <a:pt x="910838" y="42139"/>
                  </a:lnTo>
                  <a:cubicBezTo>
                    <a:pt x="910838" y="18866"/>
                    <a:pt x="891972" y="0"/>
                    <a:pt x="868700" y="0"/>
                  </a:cubicBezTo>
                  <a:close/>
                </a:path>
              </a:pathLst>
            </a:custGeom>
            <a:blipFill>
              <a:blip r:embed="rId4"/>
              <a:stretch>
                <a:fillRect l="-13444" r="-60366"/>
              </a:stretch>
            </a:blipFill>
          </p:spPr>
        </p:sp>
      </p:grpSp>
      <p:grpSp>
        <p:nvGrpSpPr>
          <p:cNvPr id="11" name="Group 11"/>
          <p:cNvGrpSpPr/>
          <p:nvPr/>
        </p:nvGrpSpPr>
        <p:grpSpPr>
          <a:xfrm>
            <a:off x="4911384" y="6647469"/>
            <a:ext cx="2728557" cy="2387487"/>
            <a:chOff x="0" y="0"/>
            <a:chExt cx="812800" cy="711200"/>
          </a:xfrm>
        </p:grpSpPr>
        <p:sp>
          <p:nvSpPr>
            <p:cNvPr id="12" name="Freeform 12"/>
            <p:cNvSpPr/>
            <p:nvPr/>
          </p:nvSpPr>
          <p:spPr>
            <a:xfrm>
              <a:off x="0" y="0"/>
              <a:ext cx="812800" cy="711200"/>
            </a:xfrm>
            <a:custGeom>
              <a:avLst/>
              <a:gdLst/>
              <a:ahLst/>
              <a:cxnLst/>
              <a:rect l="l" t="t" r="r" b="b"/>
              <a:pathLst>
                <a:path w="812800" h="711200">
                  <a:moveTo>
                    <a:pt x="406400" y="0"/>
                  </a:moveTo>
                  <a:lnTo>
                    <a:pt x="812800" y="711200"/>
                  </a:lnTo>
                  <a:lnTo>
                    <a:pt x="0" y="711200"/>
                  </a:lnTo>
                  <a:lnTo>
                    <a:pt x="406400" y="0"/>
                  </a:lnTo>
                  <a:close/>
                </a:path>
              </a:pathLst>
            </a:custGeom>
            <a:solidFill>
              <a:srgbClr val="F1F1F1"/>
            </a:solidFill>
          </p:spPr>
        </p:sp>
        <p:sp>
          <p:nvSpPr>
            <p:cNvPr id="13" name="TextBox 13"/>
            <p:cNvSpPr txBox="1"/>
            <p:nvPr/>
          </p:nvSpPr>
          <p:spPr>
            <a:xfrm>
              <a:off x="127000" y="292100"/>
              <a:ext cx="558800" cy="368300"/>
            </a:xfrm>
            <a:prstGeom prst="rect">
              <a:avLst/>
            </a:prstGeom>
          </p:spPr>
          <p:txBody>
            <a:bodyPr lIns="50800" tIns="50800" rIns="50800" bIns="50800" rtlCol="0" anchor="ctr"/>
            <a:lstStyle/>
            <a:p>
              <a:pPr algn="ctr">
                <a:lnSpc>
                  <a:spcPts val="2591"/>
                </a:lnSpc>
              </a:pPr>
              <a:endParaRPr/>
            </a:p>
          </p:txBody>
        </p:sp>
      </p:grpSp>
      <p:grpSp>
        <p:nvGrpSpPr>
          <p:cNvPr id="14" name="Group 14"/>
          <p:cNvGrpSpPr/>
          <p:nvPr/>
        </p:nvGrpSpPr>
        <p:grpSpPr>
          <a:xfrm>
            <a:off x="11584782" y="2818747"/>
            <a:ext cx="1543050" cy="1543050"/>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1F1F1"/>
            </a:solidFill>
          </p:spPr>
        </p:sp>
        <p:sp>
          <p:nvSpPr>
            <p:cNvPr id="16" name="TextBox 16"/>
            <p:cNvSpPr txBox="1"/>
            <p:nvPr/>
          </p:nvSpPr>
          <p:spPr>
            <a:xfrm>
              <a:off x="76200" y="38100"/>
              <a:ext cx="660400" cy="698500"/>
            </a:xfrm>
            <a:prstGeom prst="rect">
              <a:avLst/>
            </a:prstGeom>
          </p:spPr>
          <p:txBody>
            <a:bodyPr lIns="50800" tIns="50800" rIns="50800" bIns="50800" rtlCol="0" anchor="ctr"/>
            <a:lstStyle/>
            <a:p>
              <a:pPr algn="ctr">
                <a:lnSpc>
                  <a:spcPts val="2591"/>
                </a:lnSpc>
              </a:pPr>
              <a:endParaRPr/>
            </a:p>
          </p:txBody>
        </p:sp>
      </p:grpSp>
      <p:grpSp>
        <p:nvGrpSpPr>
          <p:cNvPr id="17" name="Group 17"/>
          <p:cNvGrpSpPr/>
          <p:nvPr/>
        </p:nvGrpSpPr>
        <p:grpSpPr>
          <a:xfrm>
            <a:off x="12067618" y="3301583"/>
            <a:ext cx="577379" cy="577379"/>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A4C1"/>
            </a:solidFill>
          </p:spPr>
        </p:sp>
        <p:sp>
          <p:nvSpPr>
            <p:cNvPr id="19" name="TextBox 19"/>
            <p:cNvSpPr txBox="1"/>
            <p:nvPr/>
          </p:nvSpPr>
          <p:spPr>
            <a:xfrm>
              <a:off x="76200" y="38100"/>
              <a:ext cx="660400" cy="698500"/>
            </a:xfrm>
            <a:prstGeom prst="rect">
              <a:avLst/>
            </a:prstGeom>
          </p:spPr>
          <p:txBody>
            <a:bodyPr lIns="50800" tIns="50800" rIns="50800" bIns="50800" rtlCol="0" anchor="ctr"/>
            <a:lstStyle/>
            <a:p>
              <a:pPr algn="ctr">
                <a:lnSpc>
                  <a:spcPts val="2591"/>
                </a:lnSpc>
              </a:pPr>
              <a:endParaRPr/>
            </a:p>
          </p:txBody>
        </p:sp>
      </p:grpSp>
      <p:sp>
        <p:nvSpPr>
          <p:cNvPr id="20" name="Freeform 20"/>
          <p:cNvSpPr/>
          <p:nvPr/>
        </p:nvSpPr>
        <p:spPr>
          <a:xfrm>
            <a:off x="15098663" y="6647469"/>
            <a:ext cx="2160637" cy="2160637"/>
          </a:xfrm>
          <a:custGeom>
            <a:avLst/>
            <a:gdLst/>
            <a:ahLst/>
            <a:cxnLst/>
            <a:rect l="l" t="t" r="r" b="b"/>
            <a:pathLst>
              <a:path w="2160637" h="2160637">
                <a:moveTo>
                  <a:pt x="0" y="0"/>
                </a:moveTo>
                <a:lnTo>
                  <a:pt x="2160637" y="0"/>
                </a:lnTo>
                <a:lnTo>
                  <a:pt x="2160637" y="2160637"/>
                </a:lnTo>
                <a:lnTo>
                  <a:pt x="0" y="2160637"/>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pSp>
        <p:nvGrpSpPr>
          <p:cNvPr id="21" name="Group 21"/>
          <p:cNvGrpSpPr/>
          <p:nvPr/>
        </p:nvGrpSpPr>
        <p:grpSpPr>
          <a:xfrm>
            <a:off x="1028700" y="6966187"/>
            <a:ext cx="3380381" cy="2068769"/>
            <a:chOff x="0" y="0"/>
            <a:chExt cx="890306" cy="544861"/>
          </a:xfrm>
        </p:grpSpPr>
        <p:sp>
          <p:nvSpPr>
            <p:cNvPr id="22" name="Freeform 22"/>
            <p:cNvSpPr/>
            <p:nvPr/>
          </p:nvSpPr>
          <p:spPr>
            <a:xfrm>
              <a:off x="0" y="0"/>
              <a:ext cx="890306" cy="544861"/>
            </a:xfrm>
            <a:custGeom>
              <a:avLst/>
              <a:gdLst/>
              <a:ahLst/>
              <a:cxnLst/>
              <a:rect l="l" t="t" r="r" b="b"/>
              <a:pathLst>
                <a:path w="890306" h="544861">
                  <a:moveTo>
                    <a:pt x="116803" y="0"/>
                  </a:moveTo>
                  <a:lnTo>
                    <a:pt x="773503" y="0"/>
                  </a:lnTo>
                  <a:cubicBezTo>
                    <a:pt x="838012" y="0"/>
                    <a:pt x="890306" y="52294"/>
                    <a:pt x="890306" y="116803"/>
                  </a:cubicBezTo>
                  <a:lnTo>
                    <a:pt x="890306" y="428058"/>
                  </a:lnTo>
                  <a:cubicBezTo>
                    <a:pt x="890306" y="492567"/>
                    <a:pt x="838012" y="544861"/>
                    <a:pt x="773503" y="544861"/>
                  </a:cubicBezTo>
                  <a:lnTo>
                    <a:pt x="116803" y="544861"/>
                  </a:lnTo>
                  <a:cubicBezTo>
                    <a:pt x="52294" y="544861"/>
                    <a:pt x="0" y="492567"/>
                    <a:pt x="0" y="428058"/>
                  </a:cubicBezTo>
                  <a:lnTo>
                    <a:pt x="0" y="116803"/>
                  </a:lnTo>
                  <a:cubicBezTo>
                    <a:pt x="0" y="52294"/>
                    <a:pt x="52294" y="0"/>
                    <a:pt x="116803" y="0"/>
                  </a:cubicBezTo>
                  <a:close/>
                </a:path>
              </a:pathLst>
            </a:custGeom>
            <a:solidFill>
              <a:srgbClr val="DCE2EB"/>
            </a:solidFill>
          </p:spPr>
        </p:sp>
        <p:sp>
          <p:nvSpPr>
            <p:cNvPr id="23" name="TextBox 23"/>
            <p:cNvSpPr txBox="1"/>
            <p:nvPr/>
          </p:nvSpPr>
          <p:spPr>
            <a:xfrm>
              <a:off x="0" y="-38100"/>
              <a:ext cx="890306" cy="582961"/>
            </a:xfrm>
            <a:prstGeom prst="rect">
              <a:avLst/>
            </a:prstGeom>
          </p:spPr>
          <p:txBody>
            <a:bodyPr lIns="50800" tIns="50800" rIns="50800" bIns="50800" rtlCol="0" anchor="ctr"/>
            <a:lstStyle/>
            <a:p>
              <a:pPr algn="ctr">
                <a:lnSpc>
                  <a:spcPts val="2591"/>
                </a:lnSpc>
              </a:pPr>
              <a:endParaRPr/>
            </a:p>
          </p:txBody>
        </p:sp>
      </p:grpSp>
      <p:grpSp>
        <p:nvGrpSpPr>
          <p:cNvPr id="24" name="Group 24"/>
          <p:cNvGrpSpPr/>
          <p:nvPr/>
        </p:nvGrpSpPr>
        <p:grpSpPr>
          <a:xfrm>
            <a:off x="1181100" y="7118587"/>
            <a:ext cx="3075708" cy="776477"/>
            <a:chOff x="0" y="0"/>
            <a:chExt cx="810063" cy="204504"/>
          </a:xfrm>
        </p:grpSpPr>
        <p:sp>
          <p:nvSpPr>
            <p:cNvPr id="25" name="Freeform 25"/>
            <p:cNvSpPr/>
            <p:nvPr/>
          </p:nvSpPr>
          <p:spPr>
            <a:xfrm>
              <a:off x="0" y="0"/>
              <a:ext cx="810063" cy="204504"/>
            </a:xfrm>
            <a:custGeom>
              <a:avLst/>
              <a:gdLst/>
              <a:ahLst/>
              <a:cxnLst/>
              <a:rect l="l" t="t" r="r" b="b"/>
              <a:pathLst>
                <a:path w="810063" h="204504">
                  <a:moveTo>
                    <a:pt x="102252" y="0"/>
                  </a:moveTo>
                  <a:lnTo>
                    <a:pt x="707811" y="0"/>
                  </a:lnTo>
                  <a:cubicBezTo>
                    <a:pt x="764283" y="0"/>
                    <a:pt x="810063" y="45780"/>
                    <a:pt x="810063" y="102252"/>
                  </a:cubicBezTo>
                  <a:lnTo>
                    <a:pt x="810063" y="102252"/>
                  </a:lnTo>
                  <a:cubicBezTo>
                    <a:pt x="810063" y="129371"/>
                    <a:pt x="799290" y="155379"/>
                    <a:pt x="780114" y="174555"/>
                  </a:cubicBezTo>
                  <a:cubicBezTo>
                    <a:pt x="760938" y="193731"/>
                    <a:pt x="734930" y="204504"/>
                    <a:pt x="707811" y="204504"/>
                  </a:cubicBezTo>
                  <a:lnTo>
                    <a:pt x="102252" y="204504"/>
                  </a:lnTo>
                  <a:cubicBezTo>
                    <a:pt x="75133" y="204504"/>
                    <a:pt x="49125" y="193731"/>
                    <a:pt x="29949" y="174555"/>
                  </a:cubicBezTo>
                  <a:cubicBezTo>
                    <a:pt x="10773" y="155379"/>
                    <a:pt x="0" y="129371"/>
                    <a:pt x="0" y="102252"/>
                  </a:cubicBezTo>
                  <a:lnTo>
                    <a:pt x="0" y="102252"/>
                  </a:lnTo>
                  <a:cubicBezTo>
                    <a:pt x="0" y="75133"/>
                    <a:pt x="10773" y="49125"/>
                    <a:pt x="29949" y="29949"/>
                  </a:cubicBezTo>
                  <a:cubicBezTo>
                    <a:pt x="49125" y="10773"/>
                    <a:pt x="75133" y="0"/>
                    <a:pt x="102252" y="0"/>
                  </a:cubicBezTo>
                  <a:close/>
                </a:path>
              </a:pathLst>
            </a:custGeom>
            <a:solidFill>
              <a:srgbClr val="FFFFFF"/>
            </a:solidFill>
          </p:spPr>
        </p:sp>
        <p:sp>
          <p:nvSpPr>
            <p:cNvPr id="26" name="TextBox 26"/>
            <p:cNvSpPr txBox="1"/>
            <p:nvPr/>
          </p:nvSpPr>
          <p:spPr>
            <a:xfrm>
              <a:off x="0" y="-38100"/>
              <a:ext cx="810063" cy="242604"/>
            </a:xfrm>
            <a:prstGeom prst="rect">
              <a:avLst/>
            </a:prstGeom>
          </p:spPr>
          <p:txBody>
            <a:bodyPr lIns="50800" tIns="50800" rIns="50800" bIns="50800" rtlCol="0" anchor="ctr"/>
            <a:lstStyle/>
            <a:p>
              <a:pPr algn="ctr">
                <a:lnSpc>
                  <a:spcPts val="2591"/>
                </a:lnSpc>
              </a:pPr>
              <a:endParaRPr/>
            </a:p>
          </p:txBody>
        </p:sp>
      </p:grpSp>
      <p:grpSp>
        <p:nvGrpSpPr>
          <p:cNvPr id="27" name="Group 27"/>
          <p:cNvGrpSpPr/>
          <p:nvPr/>
        </p:nvGrpSpPr>
        <p:grpSpPr>
          <a:xfrm>
            <a:off x="3539643" y="7216229"/>
            <a:ext cx="581194" cy="581194"/>
            <a:chOff x="0" y="0"/>
            <a:chExt cx="812800" cy="812800"/>
          </a:xfrm>
        </p:grpSpPr>
        <p:sp>
          <p:nvSpPr>
            <p:cNvPr id="28" name="Freeform 2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A4C1"/>
            </a:solidFill>
          </p:spPr>
        </p:sp>
        <p:sp>
          <p:nvSpPr>
            <p:cNvPr id="29" name="TextBox 29"/>
            <p:cNvSpPr txBox="1"/>
            <p:nvPr/>
          </p:nvSpPr>
          <p:spPr>
            <a:xfrm>
              <a:off x="76200" y="38100"/>
              <a:ext cx="660400" cy="698500"/>
            </a:xfrm>
            <a:prstGeom prst="rect">
              <a:avLst/>
            </a:prstGeom>
          </p:spPr>
          <p:txBody>
            <a:bodyPr lIns="50800" tIns="50800" rIns="50800" bIns="50800" rtlCol="0" anchor="ctr"/>
            <a:lstStyle/>
            <a:p>
              <a:pPr algn="ctr">
                <a:lnSpc>
                  <a:spcPts val="2591"/>
                </a:lnSpc>
              </a:pPr>
              <a:endParaRPr/>
            </a:p>
          </p:txBody>
        </p:sp>
      </p:grpSp>
      <p:sp>
        <p:nvSpPr>
          <p:cNvPr id="30" name="Freeform 30"/>
          <p:cNvSpPr/>
          <p:nvPr/>
        </p:nvSpPr>
        <p:spPr>
          <a:xfrm>
            <a:off x="5203029" y="5226633"/>
            <a:ext cx="2580316" cy="2580316"/>
          </a:xfrm>
          <a:custGeom>
            <a:avLst/>
            <a:gdLst/>
            <a:ahLst/>
            <a:cxnLst/>
            <a:rect l="l" t="t" r="r" b="b"/>
            <a:pathLst>
              <a:path w="2580316" h="2580316">
                <a:moveTo>
                  <a:pt x="0" y="0"/>
                </a:moveTo>
                <a:lnTo>
                  <a:pt x="2580316" y="0"/>
                </a:lnTo>
                <a:lnTo>
                  <a:pt x="2580316" y="2580315"/>
                </a:lnTo>
                <a:lnTo>
                  <a:pt x="0" y="2580315"/>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31" name="TextBox 31"/>
          <p:cNvSpPr txBox="1"/>
          <p:nvPr/>
        </p:nvSpPr>
        <p:spPr>
          <a:xfrm>
            <a:off x="4441856" y="729745"/>
            <a:ext cx="1662550" cy="314925"/>
          </a:xfrm>
          <a:prstGeom prst="rect">
            <a:avLst/>
          </a:prstGeom>
        </p:spPr>
        <p:txBody>
          <a:bodyPr lIns="0" tIns="0" rIns="0" bIns="0" rtlCol="0" anchor="t">
            <a:spAutoFit/>
          </a:bodyPr>
          <a:lstStyle/>
          <a:p>
            <a:pPr marL="0" lvl="0" indent="0" algn="ctr">
              <a:lnSpc>
                <a:spcPts val="2591"/>
              </a:lnSpc>
              <a:spcBef>
                <a:spcPct val="0"/>
              </a:spcBef>
            </a:pPr>
            <a:r>
              <a:rPr lang="en-US" sz="1851" spc="3">
                <a:solidFill>
                  <a:srgbClr val="101B40"/>
                </a:solidFill>
                <a:latin typeface="Montserrat"/>
                <a:ea typeface="Montserrat"/>
                <a:cs typeface="Montserrat"/>
                <a:sym typeface="Montserrat"/>
              </a:rPr>
              <a:t>HOME</a:t>
            </a:r>
          </a:p>
        </p:txBody>
      </p:sp>
      <p:sp>
        <p:nvSpPr>
          <p:cNvPr id="32" name="TextBox 32"/>
          <p:cNvSpPr txBox="1"/>
          <p:nvPr/>
        </p:nvSpPr>
        <p:spPr>
          <a:xfrm>
            <a:off x="6829803" y="731958"/>
            <a:ext cx="1907082" cy="314925"/>
          </a:xfrm>
          <a:prstGeom prst="rect">
            <a:avLst/>
          </a:prstGeom>
        </p:spPr>
        <p:txBody>
          <a:bodyPr lIns="0" tIns="0" rIns="0" bIns="0" rtlCol="0" anchor="t">
            <a:spAutoFit/>
          </a:bodyPr>
          <a:lstStyle/>
          <a:p>
            <a:pPr marL="0" lvl="0" indent="0" algn="ctr">
              <a:lnSpc>
                <a:spcPts val="2591"/>
              </a:lnSpc>
              <a:spcBef>
                <a:spcPct val="0"/>
              </a:spcBef>
            </a:pPr>
            <a:r>
              <a:rPr lang="en-US" sz="1851" b="1" spc="3">
                <a:solidFill>
                  <a:srgbClr val="F1F1F1"/>
                </a:solidFill>
                <a:latin typeface="Montserrat Bold"/>
                <a:ea typeface="Montserrat Bold"/>
                <a:cs typeface="Montserrat Bold"/>
                <a:sym typeface="Montserrat Bold"/>
              </a:rPr>
              <a:t>ABOUT</a:t>
            </a:r>
          </a:p>
        </p:txBody>
      </p:sp>
      <p:sp>
        <p:nvSpPr>
          <p:cNvPr id="33" name="TextBox 33"/>
          <p:cNvSpPr txBox="1"/>
          <p:nvPr/>
        </p:nvSpPr>
        <p:spPr>
          <a:xfrm>
            <a:off x="9537426" y="731958"/>
            <a:ext cx="1589190" cy="314925"/>
          </a:xfrm>
          <a:prstGeom prst="rect">
            <a:avLst/>
          </a:prstGeom>
        </p:spPr>
        <p:txBody>
          <a:bodyPr lIns="0" tIns="0" rIns="0" bIns="0" rtlCol="0" anchor="t">
            <a:spAutoFit/>
          </a:bodyPr>
          <a:lstStyle/>
          <a:p>
            <a:pPr marL="0" lvl="0" indent="0" algn="ctr">
              <a:lnSpc>
                <a:spcPts val="2591"/>
              </a:lnSpc>
              <a:spcBef>
                <a:spcPct val="0"/>
              </a:spcBef>
            </a:pPr>
            <a:r>
              <a:rPr lang="en-US" sz="1851" spc="3">
                <a:solidFill>
                  <a:srgbClr val="101B40"/>
                </a:solidFill>
                <a:latin typeface="Montserrat"/>
                <a:ea typeface="Montserrat"/>
                <a:cs typeface="Montserrat"/>
                <a:sym typeface="Montserrat"/>
              </a:rPr>
              <a:t>CONTENT</a:t>
            </a:r>
          </a:p>
        </p:txBody>
      </p:sp>
      <p:sp>
        <p:nvSpPr>
          <p:cNvPr id="34" name="TextBox 34"/>
          <p:cNvSpPr txBox="1"/>
          <p:nvPr/>
        </p:nvSpPr>
        <p:spPr>
          <a:xfrm>
            <a:off x="11594836" y="729745"/>
            <a:ext cx="2224975" cy="314925"/>
          </a:xfrm>
          <a:prstGeom prst="rect">
            <a:avLst/>
          </a:prstGeom>
        </p:spPr>
        <p:txBody>
          <a:bodyPr lIns="0" tIns="0" rIns="0" bIns="0" rtlCol="0" anchor="t">
            <a:spAutoFit/>
          </a:bodyPr>
          <a:lstStyle/>
          <a:p>
            <a:pPr marL="0" lvl="0" indent="0" algn="ctr">
              <a:lnSpc>
                <a:spcPts val="2591"/>
              </a:lnSpc>
              <a:spcBef>
                <a:spcPct val="0"/>
              </a:spcBef>
            </a:pPr>
            <a:r>
              <a:rPr lang="en-US" sz="1851" spc="3">
                <a:solidFill>
                  <a:srgbClr val="101B40"/>
                </a:solidFill>
                <a:latin typeface="Montserrat"/>
                <a:ea typeface="Montserrat"/>
                <a:cs typeface="Montserrat"/>
                <a:sym typeface="Montserrat"/>
              </a:rPr>
              <a:t>OTHERS</a:t>
            </a:r>
          </a:p>
        </p:txBody>
      </p:sp>
      <p:sp>
        <p:nvSpPr>
          <p:cNvPr id="35" name="TextBox 35"/>
          <p:cNvSpPr txBox="1"/>
          <p:nvPr/>
        </p:nvSpPr>
        <p:spPr>
          <a:xfrm>
            <a:off x="804572" y="627964"/>
            <a:ext cx="1888114" cy="562057"/>
          </a:xfrm>
          <a:prstGeom prst="rect">
            <a:avLst/>
          </a:prstGeom>
        </p:spPr>
        <p:txBody>
          <a:bodyPr lIns="0" tIns="0" rIns="0" bIns="0" rtlCol="0" anchor="t">
            <a:spAutoFit/>
          </a:bodyPr>
          <a:lstStyle/>
          <a:p>
            <a:pPr marL="0" lvl="0" indent="0" algn="l">
              <a:lnSpc>
                <a:spcPts val="2235"/>
              </a:lnSpc>
            </a:pPr>
            <a:r>
              <a:rPr lang="en-US" sz="2051" b="1" spc="4">
                <a:solidFill>
                  <a:srgbClr val="101B40"/>
                </a:solidFill>
                <a:latin typeface="Montserrat Bold"/>
                <a:ea typeface="Montserrat Bold"/>
                <a:cs typeface="Montserrat Bold"/>
                <a:sym typeface="Montserrat Bold"/>
              </a:rPr>
              <a:t>THYNK </a:t>
            </a:r>
            <a:r>
              <a:rPr lang="en-US" sz="2051" spc="4">
                <a:solidFill>
                  <a:srgbClr val="101B40"/>
                </a:solidFill>
                <a:latin typeface="Montserrat"/>
                <a:ea typeface="Montserrat"/>
                <a:cs typeface="Montserrat"/>
                <a:sym typeface="Montserrat"/>
              </a:rPr>
              <a:t>UNLIMITED.</a:t>
            </a:r>
          </a:p>
        </p:txBody>
      </p:sp>
      <p:sp>
        <p:nvSpPr>
          <p:cNvPr id="36" name="TextBox 36"/>
          <p:cNvSpPr txBox="1"/>
          <p:nvPr/>
        </p:nvSpPr>
        <p:spPr>
          <a:xfrm>
            <a:off x="1172104" y="2511963"/>
            <a:ext cx="4296129" cy="1385199"/>
          </a:xfrm>
          <a:prstGeom prst="rect">
            <a:avLst/>
          </a:prstGeom>
        </p:spPr>
        <p:txBody>
          <a:bodyPr lIns="0" tIns="0" rIns="0" bIns="0" rtlCol="0" anchor="t">
            <a:spAutoFit/>
          </a:bodyPr>
          <a:lstStyle/>
          <a:p>
            <a:pPr algn="just">
              <a:lnSpc>
                <a:spcPts val="5474"/>
              </a:lnSpc>
            </a:pPr>
            <a:r>
              <a:rPr lang="en-US" sz="5213" spc="-302">
                <a:solidFill>
                  <a:srgbClr val="101B40"/>
                </a:solidFill>
                <a:latin typeface="Montserrat"/>
                <a:ea typeface="Montserrat"/>
                <a:cs typeface="Montserrat"/>
                <a:sym typeface="Montserrat"/>
              </a:rPr>
              <a:t>How AI is Transforming</a:t>
            </a:r>
          </a:p>
        </p:txBody>
      </p:sp>
      <p:sp>
        <p:nvSpPr>
          <p:cNvPr id="37" name="TextBox 37"/>
          <p:cNvSpPr txBox="1"/>
          <p:nvPr/>
        </p:nvSpPr>
        <p:spPr>
          <a:xfrm>
            <a:off x="1172104" y="4040641"/>
            <a:ext cx="5103559" cy="1042364"/>
          </a:xfrm>
          <a:prstGeom prst="rect">
            <a:avLst/>
          </a:prstGeom>
        </p:spPr>
        <p:txBody>
          <a:bodyPr lIns="0" tIns="0" rIns="0" bIns="0" rtlCol="0" anchor="t">
            <a:spAutoFit/>
          </a:bodyPr>
          <a:lstStyle/>
          <a:p>
            <a:pPr algn="just">
              <a:lnSpc>
                <a:spcPts val="7679"/>
              </a:lnSpc>
            </a:pPr>
            <a:r>
              <a:rPr lang="en-US" sz="8532" b="1" spc="-494">
                <a:solidFill>
                  <a:srgbClr val="101B40"/>
                </a:solidFill>
                <a:latin typeface="Montserrat Bold"/>
                <a:ea typeface="Montserrat Bold"/>
                <a:cs typeface="Montserrat Bold"/>
                <a:sym typeface="Montserrat Bold"/>
              </a:rPr>
              <a:t>Business</a:t>
            </a:r>
          </a:p>
        </p:txBody>
      </p:sp>
      <p:sp>
        <p:nvSpPr>
          <p:cNvPr id="38" name="TextBox 38"/>
          <p:cNvSpPr txBox="1"/>
          <p:nvPr/>
        </p:nvSpPr>
        <p:spPr>
          <a:xfrm>
            <a:off x="13442157" y="2331475"/>
            <a:ext cx="3673739" cy="2913507"/>
          </a:xfrm>
          <a:prstGeom prst="rect">
            <a:avLst/>
          </a:prstGeom>
        </p:spPr>
        <p:txBody>
          <a:bodyPr lIns="0" tIns="0" rIns="0" bIns="0" rtlCol="0" anchor="t">
            <a:spAutoFit/>
          </a:bodyPr>
          <a:lstStyle/>
          <a:p>
            <a:pPr algn="just">
              <a:lnSpc>
                <a:spcPts val="2604"/>
              </a:lnSpc>
            </a:pPr>
            <a:r>
              <a:rPr lang="en-US" sz="2100" spc="-134">
                <a:solidFill>
                  <a:srgbClr val="000000"/>
                </a:solidFill>
                <a:latin typeface="Montserrat"/>
                <a:ea typeface="Montserrat"/>
                <a:cs typeface="Montserrat"/>
                <a:sym typeface="Montserrat"/>
              </a:rPr>
              <a:t>AI technologies like machine learning, natural language processing, and automation are revolutionizing traditional business models. Companies are using AI to analyze big data, predict trends, personalize services, and streamline internal operations.</a:t>
            </a:r>
          </a:p>
        </p:txBody>
      </p:sp>
      <p:sp>
        <p:nvSpPr>
          <p:cNvPr id="39" name="TextBox 39"/>
          <p:cNvSpPr txBox="1"/>
          <p:nvPr/>
        </p:nvSpPr>
        <p:spPr>
          <a:xfrm>
            <a:off x="1409789" y="8179701"/>
            <a:ext cx="2618330" cy="504465"/>
          </a:xfrm>
          <a:prstGeom prst="rect">
            <a:avLst/>
          </a:prstGeom>
        </p:spPr>
        <p:txBody>
          <a:bodyPr lIns="0" tIns="0" rIns="0" bIns="0" rtlCol="0" anchor="t">
            <a:spAutoFit/>
          </a:bodyPr>
          <a:lstStyle/>
          <a:p>
            <a:pPr algn="just">
              <a:lnSpc>
                <a:spcPts val="1999"/>
              </a:lnSpc>
            </a:pPr>
            <a:r>
              <a:rPr lang="en-US" sz="1851" b="1" spc="-131">
                <a:solidFill>
                  <a:srgbClr val="8FA4C1"/>
                </a:solidFill>
                <a:latin typeface="Montserrat Semi-Bold"/>
                <a:ea typeface="Montserrat Semi-Bold"/>
                <a:cs typeface="Montserrat Semi-Bold"/>
                <a:sym typeface="Montserrat Semi-Bold"/>
              </a:rPr>
              <a:t>CHANGING THE WAY THE WORLD WORKS.</a:t>
            </a:r>
          </a:p>
        </p:txBody>
      </p:sp>
      <p:sp>
        <p:nvSpPr>
          <p:cNvPr id="40" name="TextBox 40"/>
          <p:cNvSpPr txBox="1"/>
          <p:nvPr/>
        </p:nvSpPr>
        <p:spPr>
          <a:xfrm>
            <a:off x="1445357" y="7327936"/>
            <a:ext cx="2037135" cy="395879"/>
          </a:xfrm>
          <a:prstGeom prst="rect">
            <a:avLst/>
          </a:prstGeom>
        </p:spPr>
        <p:txBody>
          <a:bodyPr lIns="0" tIns="0" rIns="0" bIns="0" rtlCol="0" anchor="t">
            <a:spAutoFit/>
          </a:bodyPr>
          <a:lstStyle/>
          <a:p>
            <a:pPr algn="ctr">
              <a:lnSpc>
                <a:spcPts val="3079"/>
              </a:lnSpc>
            </a:pPr>
            <a:r>
              <a:rPr lang="en-US" sz="2851" b="1" spc="-202">
                <a:solidFill>
                  <a:srgbClr val="8FA4C1"/>
                </a:solidFill>
                <a:latin typeface="Montserrat Bold"/>
                <a:ea typeface="Montserrat Bold"/>
                <a:cs typeface="Montserrat Bold"/>
                <a:sym typeface="Montserrat Bold"/>
              </a:rPr>
              <a:t>Next Slide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1F1F1"/>
        </a:solidFill>
        <a:effectLst/>
      </p:bgPr>
    </p:bg>
    <p:spTree>
      <p:nvGrpSpPr>
        <p:cNvPr id="1" name=""/>
        <p:cNvGrpSpPr/>
        <p:nvPr/>
      </p:nvGrpSpPr>
      <p:grpSpPr>
        <a:xfrm>
          <a:off x="0" y="0"/>
          <a:ext cx="0" cy="0"/>
          <a:chOff x="0" y="0"/>
          <a:chExt cx="0" cy="0"/>
        </a:xfrm>
      </p:grpSpPr>
      <p:grpSp>
        <p:nvGrpSpPr>
          <p:cNvPr id="2" name="Group 2"/>
          <p:cNvGrpSpPr/>
          <p:nvPr/>
        </p:nvGrpSpPr>
        <p:grpSpPr>
          <a:xfrm>
            <a:off x="4409081" y="515471"/>
            <a:ext cx="9469839" cy="814592"/>
            <a:chOff x="0" y="0"/>
            <a:chExt cx="2494114" cy="214543"/>
          </a:xfrm>
        </p:grpSpPr>
        <p:sp>
          <p:nvSpPr>
            <p:cNvPr id="3" name="Freeform 3"/>
            <p:cNvSpPr/>
            <p:nvPr/>
          </p:nvSpPr>
          <p:spPr>
            <a:xfrm>
              <a:off x="0" y="0"/>
              <a:ext cx="2494114" cy="214543"/>
            </a:xfrm>
            <a:custGeom>
              <a:avLst/>
              <a:gdLst/>
              <a:ahLst/>
              <a:cxnLst/>
              <a:rect l="l" t="t" r="r" b="b"/>
              <a:pathLst>
                <a:path w="2494114" h="214543">
                  <a:moveTo>
                    <a:pt x="81753" y="0"/>
                  </a:moveTo>
                  <a:lnTo>
                    <a:pt x="2412360" y="0"/>
                  </a:lnTo>
                  <a:cubicBezTo>
                    <a:pt x="2457512" y="0"/>
                    <a:pt x="2494114" y="36602"/>
                    <a:pt x="2494114" y="81753"/>
                  </a:cubicBezTo>
                  <a:lnTo>
                    <a:pt x="2494114" y="132789"/>
                  </a:lnTo>
                  <a:cubicBezTo>
                    <a:pt x="2494114" y="177940"/>
                    <a:pt x="2457512" y="214543"/>
                    <a:pt x="2412360" y="214543"/>
                  </a:cubicBezTo>
                  <a:lnTo>
                    <a:pt x="81753" y="214543"/>
                  </a:lnTo>
                  <a:cubicBezTo>
                    <a:pt x="36602" y="214543"/>
                    <a:pt x="0" y="177940"/>
                    <a:pt x="0" y="132789"/>
                  </a:cubicBezTo>
                  <a:lnTo>
                    <a:pt x="0" y="81753"/>
                  </a:lnTo>
                  <a:cubicBezTo>
                    <a:pt x="0" y="36602"/>
                    <a:pt x="36602" y="0"/>
                    <a:pt x="81753" y="0"/>
                  </a:cubicBezTo>
                  <a:close/>
                </a:path>
              </a:pathLst>
            </a:custGeom>
            <a:solidFill>
              <a:srgbClr val="000000">
                <a:alpha val="0"/>
              </a:srgbClr>
            </a:solidFill>
            <a:ln w="38100" cap="rnd">
              <a:solidFill>
                <a:srgbClr val="101B40"/>
              </a:solidFill>
              <a:prstDash val="solid"/>
              <a:round/>
            </a:ln>
          </p:spPr>
        </p:sp>
        <p:sp>
          <p:nvSpPr>
            <p:cNvPr id="4" name="TextBox 4"/>
            <p:cNvSpPr txBox="1"/>
            <p:nvPr/>
          </p:nvSpPr>
          <p:spPr>
            <a:xfrm>
              <a:off x="0" y="-38100"/>
              <a:ext cx="2494114" cy="252643"/>
            </a:xfrm>
            <a:prstGeom prst="rect">
              <a:avLst/>
            </a:prstGeom>
          </p:spPr>
          <p:txBody>
            <a:bodyPr lIns="50800" tIns="50800" rIns="50800" bIns="50800" rtlCol="0" anchor="ctr"/>
            <a:lstStyle/>
            <a:p>
              <a:pPr algn="ctr">
                <a:lnSpc>
                  <a:spcPts val="2871"/>
                </a:lnSpc>
              </a:pPr>
              <a:endParaRPr/>
            </a:p>
          </p:txBody>
        </p:sp>
      </p:grpSp>
      <p:grpSp>
        <p:nvGrpSpPr>
          <p:cNvPr id="5" name="Group 5"/>
          <p:cNvGrpSpPr/>
          <p:nvPr/>
        </p:nvGrpSpPr>
        <p:grpSpPr>
          <a:xfrm>
            <a:off x="9460786" y="628301"/>
            <a:ext cx="1665830" cy="588932"/>
            <a:chOff x="0" y="0"/>
            <a:chExt cx="438737" cy="155110"/>
          </a:xfrm>
        </p:grpSpPr>
        <p:sp>
          <p:nvSpPr>
            <p:cNvPr id="6" name="Freeform 6"/>
            <p:cNvSpPr/>
            <p:nvPr/>
          </p:nvSpPr>
          <p:spPr>
            <a:xfrm>
              <a:off x="0" y="0"/>
              <a:ext cx="438737" cy="155110"/>
            </a:xfrm>
            <a:custGeom>
              <a:avLst/>
              <a:gdLst/>
              <a:ahLst/>
              <a:cxnLst/>
              <a:rect l="l" t="t" r="r" b="b"/>
              <a:pathLst>
                <a:path w="438737" h="155110">
                  <a:moveTo>
                    <a:pt x="77555" y="0"/>
                  </a:moveTo>
                  <a:lnTo>
                    <a:pt x="361182" y="0"/>
                  </a:lnTo>
                  <a:cubicBezTo>
                    <a:pt x="404015" y="0"/>
                    <a:pt x="438737" y="34722"/>
                    <a:pt x="438737" y="77555"/>
                  </a:cubicBezTo>
                  <a:lnTo>
                    <a:pt x="438737" y="77555"/>
                  </a:lnTo>
                  <a:cubicBezTo>
                    <a:pt x="438737" y="120387"/>
                    <a:pt x="404015" y="155110"/>
                    <a:pt x="361182" y="155110"/>
                  </a:cubicBezTo>
                  <a:lnTo>
                    <a:pt x="77555" y="155110"/>
                  </a:lnTo>
                  <a:cubicBezTo>
                    <a:pt x="34722" y="155110"/>
                    <a:pt x="0" y="120387"/>
                    <a:pt x="0" y="77555"/>
                  </a:cubicBezTo>
                  <a:lnTo>
                    <a:pt x="0" y="77555"/>
                  </a:lnTo>
                  <a:cubicBezTo>
                    <a:pt x="0" y="34722"/>
                    <a:pt x="34722" y="0"/>
                    <a:pt x="77555" y="0"/>
                  </a:cubicBezTo>
                  <a:close/>
                </a:path>
              </a:pathLst>
            </a:custGeom>
            <a:solidFill>
              <a:srgbClr val="101B40"/>
            </a:solidFill>
            <a:ln cap="rnd">
              <a:noFill/>
              <a:prstDash val="solid"/>
              <a:round/>
            </a:ln>
          </p:spPr>
        </p:sp>
        <p:sp>
          <p:nvSpPr>
            <p:cNvPr id="7" name="TextBox 7"/>
            <p:cNvSpPr txBox="1"/>
            <p:nvPr/>
          </p:nvSpPr>
          <p:spPr>
            <a:xfrm>
              <a:off x="0" y="-38100"/>
              <a:ext cx="438737" cy="193210"/>
            </a:xfrm>
            <a:prstGeom prst="rect">
              <a:avLst/>
            </a:prstGeom>
          </p:spPr>
          <p:txBody>
            <a:bodyPr lIns="50800" tIns="50800" rIns="50800" bIns="50800" rtlCol="0" anchor="ctr"/>
            <a:lstStyle/>
            <a:p>
              <a:pPr algn="ctr">
                <a:lnSpc>
                  <a:spcPts val="2871"/>
                </a:lnSpc>
              </a:pPr>
              <a:endParaRPr/>
            </a:p>
          </p:txBody>
        </p:sp>
      </p:grpSp>
      <p:sp>
        <p:nvSpPr>
          <p:cNvPr id="8" name="Freeform 8"/>
          <p:cNvSpPr/>
          <p:nvPr/>
        </p:nvSpPr>
        <p:spPr>
          <a:xfrm>
            <a:off x="16736419" y="677760"/>
            <a:ext cx="522881" cy="443415"/>
          </a:xfrm>
          <a:custGeom>
            <a:avLst/>
            <a:gdLst/>
            <a:ahLst/>
            <a:cxnLst/>
            <a:rect l="l" t="t" r="r" b="b"/>
            <a:pathLst>
              <a:path w="522881" h="443415">
                <a:moveTo>
                  <a:pt x="0" y="0"/>
                </a:moveTo>
                <a:lnTo>
                  <a:pt x="522881" y="0"/>
                </a:lnTo>
                <a:lnTo>
                  <a:pt x="522881" y="443415"/>
                </a:lnTo>
                <a:lnTo>
                  <a:pt x="0" y="443415"/>
                </a:lnTo>
                <a:lnTo>
                  <a:pt x="0" y="0"/>
                </a:lnTo>
                <a:close/>
              </a:path>
            </a:pathLst>
          </a:custGeom>
          <a:blipFill>
            <a:blip r:embed="rId2">
              <a:extLst>
                <a:ext uri="{96DAC541-7B7A-43D3-8B79-37D633B846F1}">
                  <asvg:svgBlip xmlns:asvg="http://schemas.microsoft.com/office/drawing/2016/SVG/main" r:embed="rId3"/>
                </a:ext>
              </a:extLst>
            </a:blip>
            <a:stretch>
              <a:fillRect l="-962406" r="-308968"/>
            </a:stretch>
          </a:blipFill>
        </p:spPr>
      </p:sp>
      <p:grpSp>
        <p:nvGrpSpPr>
          <p:cNvPr id="9" name="Group 9"/>
          <p:cNvGrpSpPr/>
          <p:nvPr/>
        </p:nvGrpSpPr>
        <p:grpSpPr>
          <a:xfrm>
            <a:off x="11126616" y="2222524"/>
            <a:ext cx="5879177" cy="6812433"/>
            <a:chOff x="0" y="0"/>
            <a:chExt cx="910838" cy="1055424"/>
          </a:xfrm>
        </p:grpSpPr>
        <p:sp>
          <p:nvSpPr>
            <p:cNvPr id="10" name="Freeform 10"/>
            <p:cNvSpPr/>
            <p:nvPr/>
          </p:nvSpPr>
          <p:spPr>
            <a:xfrm>
              <a:off x="0" y="0"/>
              <a:ext cx="910838" cy="1055424"/>
            </a:xfrm>
            <a:custGeom>
              <a:avLst/>
              <a:gdLst/>
              <a:ahLst/>
              <a:cxnLst/>
              <a:rect l="l" t="t" r="r" b="b"/>
              <a:pathLst>
                <a:path w="910838" h="1055424">
                  <a:moveTo>
                    <a:pt x="42139" y="0"/>
                  </a:moveTo>
                  <a:lnTo>
                    <a:pt x="868699" y="0"/>
                  </a:lnTo>
                  <a:cubicBezTo>
                    <a:pt x="891972" y="0"/>
                    <a:pt x="910838" y="18866"/>
                    <a:pt x="910838" y="42139"/>
                  </a:cubicBezTo>
                  <a:lnTo>
                    <a:pt x="910838" y="1013285"/>
                  </a:lnTo>
                  <a:cubicBezTo>
                    <a:pt x="910838" y="1036558"/>
                    <a:pt x="891972" y="1055424"/>
                    <a:pt x="868699" y="1055424"/>
                  </a:cubicBezTo>
                  <a:lnTo>
                    <a:pt x="42139" y="1055424"/>
                  </a:lnTo>
                  <a:cubicBezTo>
                    <a:pt x="18866" y="1055424"/>
                    <a:pt x="0" y="1036558"/>
                    <a:pt x="0" y="1013285"/>
                  </a:cubicBezTo>
                  <a:lnTo>
                    <a:pt x="0" y="42139"/>
                  </a:lnTo>
                  <a:cubicBezTo>
                    <a:pt x="0" y="18866"/>
                    <a:pt x="18866" y="0"/>
                    <a:pt x="42139" y="0"/>
                  </a:cubicBezTo>
                  <a:close/>
                </a:path>
              </a:pathLst>
            </a:custGeom>
            <a:blipFill>
              <a:blip r:embed="rId4"/>
              <a:stretch>
                <a:fillRect l="-98652" t="-32685" r="-32114"/>
              </a:stretch>
            </a:blipFill>
          </p:spPr>
        </p:sp>
      </p:grpSp>
      <p:grpSp>
        <p:nvGrpSpPr>
          <p:cNvPr id="11" name="Group 11"/>
          <p:cNvGrpSpPr/>
          <p:nvPr/>
        </p:nvGrpSpPr>
        <p:grpSpPr>
          <a:xfrm>
            <a:off x="15492906" y="1840347"/>
            <a:ext cx="1766394" cy="1766394"/>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1F1F1"/>
            </a:solidFill>
          </p:spPr>
        </p:sp>
        <p:sp>
          <p:nvSpPr>
            <p:cNvPr id="13" name="TextBox 13"/>
            <p:cNvSpPr txBox="1"/>
            <p:nvPr/>
          </p:nvSpPr>
          <p:spPr>
            <a:xfrm>
              <a:off x="76200" y="38100"/>
              <a:ext cx="660400" cy="698500"/>
            </a:xfrm>
            <a:prstGeom prst="rect">
              <a:avLst/>
            </a:prstGeom>
          </p:spPr>
          <p:txBody>
            <a:bodyPr lIns="50800" tIns="50800" rIns="50800" bIns="50800" rtlCol="0" anchor="ctr"/>
            <a:lstStyle/>
            <a:p>
              <a:pPr algn="ctr">
                <a:lnSpc>
                  <a:spcPts val="2591"/>
                </a:lnSpc>
              </a:pPr>
              <a:endParaRPr/>
            </a:p>
          </p:txBody>
        </p:sp>
      </p:grpSp>
      <p:grpSp>
        <p:nvGrpSpPr>
          <p:cNvPr id="14" name="Group 14"/>
          <p:cNvGrpSpPr/>
          <p:nvPr/>
        </p:nvGrpSpPr>
        <p:grpSpPr>
          <a:xfrm>
            <a:off x="16045629" y="2393069"/>
            <a:ext cx="660949" cy="660949"/>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A4C1"/>
            </a:solidFill>
          </p:spPr>
        </p:sp>
        <p:sp>
          <p:nvSpPr>
            <p:cNvPr id="16" name="TextBox 16"/>
            <p:cNvSpPr txBox="1"/>
            <p:nvPr/>
          </p:nvSpPr>
          <p:spPr>
            <a:xfrm>
              <a:off x="76200" y="38100"/>
              <a:ext cx="660400" cy="698500"/>
            </a:xfrm>
            <a:prstGeom prst="rect">
              <a:avLst/>
            </a:prstGeom>
          </p:spPr>
          <p:txBody>
            <a:bodyPr lIns="50800" tIns="50800" rIns="50800" bIns="50800" rtlCol="0" anchor="ctr"/>
            <a:lstStyle/>
            <a:p>
              <a:pPr algn="ctr">
                <a:lnSpc>
                  <a:spcPts val="2591"/>
                </a:lnSpc>
              </a:pPr>
              <a:endParaRPr/>
            </a:p>
          </p:txBody>
        </p:sp>
      </p:grpSp>
      <p:grpSp>
        <p:nvGrpSpPr>
          <p:cNvPr id="17" name="Group 17"/>
          <p:cNvGrpSpPr/>
          <p:nvPr/>
        </p:nvGrpSpPr>
        <p:grpSpPr>
          <a:xfrm>
            <a:off x="1154833" y="8417555"/>
            <a:ext cx="3075708" cy="776477"/>
            <a:chOff x="0" y="0"/>
            <a:chExt cx="810063" cy="204504"/>
          </a:xfrm>
        </p:grpSpPr>
        <p:sp>
          <p:nvSpPr>
            <p:cNvPr id="18" name="Freeform 18"/>
            <p:cNvSpPr/>
            <p:nvPr/>
          </p:nvSpPr>
          <p:spPr>
            <a:xfrm>
              <a:off x="0" y="0"/>
              <a:ext cx="810063" cy="204504"/>
            </a:xfrm>
            <a:custGeom>
              <a:avLst/>
              <a:gdLst/>
              <a:ahLst/>
              <a:cxnLst/>
              <a:rect l="l" t="t" r="r" b="b"/>
              <a:pathLst>
                <a:path w="810063" h="204504">
                  <a:moveTo>
                    <a:pt x="102252" y="0"/>
                  </a:moveTo>
                  <a:lnTo>
                    <a:pt x="707811" y="0"/>
                  </a:lnTo>
                  <a:cubicBezTo>
                    <a:pt x="764283" y="0"/>
                    <a:pt x="810063" y="45780"/>
                    <a:pt x="810063" y="102252"/>
                  </a:cubicBezTo>
                  <a:lnTo>
                    <a:pt x="810063" y="102252"/>
                  </a:lnTo>
                  <a:cubicBezTo>
                    <a:pt x="810063" y="129371"/>
                    <a:pt x="799290" y="155379"/>
                    <a:pt x="780114" y="174555"/>
                  </a:cubicBezTo>
                  <a:cubicBezTo>
                    <a:pt x="760938" y="193731"/>
                    <a:pt x="734930" y="204504"/>
                    <a:pt x="707811" y="204504"/>
                  </a:cubicBezTo>
                  <a:lnTo>
                    <a:pt x="102252" y="204504"/>
                  </a:lnTo>
                  <a:cubicBezTo>
                    <a:pt x="75133" y="204504"/>
                    <a:pt x="49125" y="193731"/>
                    <a:pt x="29949" y="174555"/>
                  </a:cubicBezTo>
                  <a:cubicBezTo>
                    <a:pt x="10773" y="155379"/>
                    <a:pt x="0" y="129371"/>
                    <a:pt x="0" y="102252"/>
                  </a:cubicBezTo>
                  <a:lnTo>
                    <a:pt x="0" y="102252"/>
                  </a:lnTo>
                  <a:cubicBezTo>
                    <a:pt x="0" y="75133"/>
                    <a:pt x="10773" y="49125"/>
                    <a:pt x="29949" y="29949"/>
                  </a:cubicBezTo>
                  <a:cubicBezTo>
                    <a:pt x="49125" y="10773"/>
                    <a:pt x="75133" y="0"/>
                    <a:pt x="102252" y="0"/>
                  </a:cubicBezTo>
                  <a:close/>
                </a:path>
              </a:pathLst>
            </a:custGeom>
            <a:solidFill>
              <a:srgbClr val="FFFFFF"/>
            </a:solidFill>
          </p:spPr>
        </p:sp>
        <p:sp>
          <p:nvSpPr>
            <p:cNvPr id="19" name="TextBox 19"/>
            <p:cNvSpPr txBox="1"/>
            <p:nvPr/>
          </p:nvSpPr>
          <p:spPr>
            <a:xfrm>
              <a:off x="0" y="-38100"/>
              <a:ext cx="810063" cy="242604"/>
            </a:xfrm>
            <a:prstGeom prst="rect">
              <a:avLst/>
            </a:prstGeom>
          </p:spPr>
          <p:txBody>
            <a:bodyPr lIns="50800" tIns="50800" rIns="50800" bIns="50800" rtlCol="0" anchor="ctr"/>
            <a:lstStyle/>
            <a:p>
              <a:pPr algn="ctr">
                <a:lnSpc>
                  <a:spcPts val="2591"/>
                </a:lnSpc>
              </a:pPr>
              <a:endParaRPr/>
            </a:p>
          </p:txBody>
        </p:sp>
      </p:grpSp>
      <p:grpSp>
        <p:nvGrpSpPr>
          <p:cNvPr id="20" name="Group 20"/>
          <p:cNvGrpSpPr/>
          <p:nvPr/>
        </p:nvGrpSpPr>
        <p:grpSpPr>
          <a:xfrm>
            <a:off x="3513376" y="8515197"/>
            <a:ext cx="581194" cy="581194"/>
            <a:chOff x="0" y="0"/>
            <a:chExt cx="812800" cy="812800"/>
          </a:xfrm>
        </p:grpSpPr>
        <p:sp>
          <p:nvSpPr>
            <p:cNvPr id="21" name="Freeform 2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A4C1"/>
            </a:solidFill>
          </p:spPr>
        </p:sp>
        <p:sp>
          <p:nvSpPr>
            <p:cNvPr id="22" name="TextBox 22"/>
            <p:cNvSpPr txBox="1"/>
            <p:nvPr/>
          </p:nvSpPr>
          <p:spPr>
            <a:xfrm>
              <a:off x="76200" y="38100"/>
              <a:ext cx="660400" cy="698500"/>
            </a:xfrm>
            <a:prstGeom prst="rect">
              <a:avLst/>
            </a:prstGeom>
          </p:spPr>
          <p:txBody>
            <a:bodyPr lIns="50800" tIns="50800" rIns="50800" bIns="50800" rtlCol="0" anchor="ctr"/>
            <a:lstStyle/>
            <a:p>
              <a:pPr algn="ctr">
                <a:lnSpc>
                  <a:spcPts val="2591"/>
                </a:lnSpc>
              </a:pPr>
              <a:endParaRPr/>
            </a:p>
          </p:txBody>
        </p:sp>
      </p:grpSp>
      <p:sp>
        <p:nvSpPr>
          <p:cNvPr id="23" name="TextBox 23"/>
          <p:cNvSpPr txBox="1"/>
          <p:nvPr/>
        </p:nvSpPr>
        <p:spPr>
          <a:xfrm>
            <a:off x="4441856" y="729745"/>
            <a:ext cx="1662550" cy="314925"/>
          </a:xfrm>
          <a:prstGeom prst="rect">
            <a:avLst/>
          </a:prstGeom>
        </p:spPr>
        <p:txBody>
          <a:bodyPr lIns="0" tIns="0" rIns="0" bIns="0" rtlCol="0" anchor="t">
            <a:spAutoFit/>
          </a:bodyPr>
          <a:lstStyle/>
          <a:p>
            <a:pPr marL="0" lvl="0" indent="0" algn="ctr">
              <a:lnSpc>
                <a:spcPts val="2591"/>
              </a:lnSpc>
              <a:spcBef>
                <a:spcPct val="0"/>
              </a:spcBef>
            </a:pPr>
            <a:r>
              <a:rPr lang="en-US" sz="1851" spc="3">
                <a:solidFill>
                  <a:srgbClr val="101B40"/>
                </a:solidFill>
                <a:latin typeface="Montserrat"/>
                <a:ea typeface="Montserrat"/>
                <a:cs typeface="Montserrat"/>
                <a:sym typeface="Montserrat"/>
              </a:rPr>
              <a:t>HOME</a:t>
            </a:r>
          </a:p>
        </p:txBody>
      </p:sp>
      <p:sp>
        <p:nvSpPr>
          <p:cNvPr id="24" name="TextBox 24"/>
          <p:cNvSpPr txBox="1"/>
          <p:nvPr/>
        </p:nvSpPr>
        <p:spPr>
          <a:xfrm>
            <a:off x="6829803" y="731958"/>
            <a:ext cx="1907082" cy="314925"/>
          </a:xfrm>
          <a:prstGeom prst="rect">
            <a:avLst/>
          </a:prstGeom>
        </p:spPr>
        <p:txBody>
          <a:bodyPr lIns="0" tIns="0" rIns="0" bIns="0" rtlCol="0" anchor="t">
            <a:spAutoFit/>
          </a:bodyPr>
          <a:lstStyle/>
          <a:p>
            <a:pPr marL="0" lvl="0" indent="0" algn="ctr">
              <a:lnSpc>
                <a:spcPts val="2591"/>
              </a:lnSpc>
              <a:spcBef>
                <a:spcPct val="0"/>
              </a:spcBef>
            </a:pPr>
            <a:r>
              <a:rPr lang="en-US" sz="1851" spc="3">
                <a:solidFill>
                  <a:srgbClr val="101B40"/>
                </a:solidFill>
                <a:latin typeface="Montserrat"/>
                <a:ea typeface="Montserrat"/>
                <a:cs typeface="Montserrat"/>
                <a:sym typeface="Montserrat"/>
              </a:rPr>
              <a:t>ABOUT</a:t>
            </a:r>
          </a:p>
        </p:txBody>
      </p:sp>
      <p:sp>
        <p:nvSpPr>
          <p:cNvPr id="25" name="TextBox 25"/>
          <p:cNvSpPr txBox="1"/>
          <p:nvPr/>
        </p:nvSpPr>
        <p:spPr>
          <a:xfrm>
            <a:off x="9499106" y="731958"/>
            <a:ext cx="1589190" cy="314925"/>
          </a:xfrm>
          <a:prstGeom prst="rect">
            <a:avLst/>
          </a:prstGeom>
        </p:spPr>
        <p:txBody>
          <a:bodyPr lIns="0" tIns="0" rIns="0" bIns="0" rtlCol="0" anchor="t">
            <a:spAutoFit/>
          </a:bodyPr>
          <a:lstStyle/>
          <a:p>
            <a:pPr marL="0" lvl="0" indent="0" algn="ctr">
              <a:lnSpc>
                <a:spcPts val="2591"/>
              </a:lnSpc>
              <a:spcBef>
                <a:spcPct val="0"/>
              </a:spcBef>
            </a:pPr>
            <a:r>
              <a:rPr lang="en-US" sz="1851" b="1" spc="3">
                <a:solidFill>
                  <a:srgbClr val="F4F4F4"/>
                </a:solidFill>
                <a:latin typeface="Montserrat Bold"/>
                <a:ea typeface="Montserrat Bold"/>
                <a:cs typeface="Montserrat Bold"/>
                <a:sym typeface="Montserrat Bold"/>
              </a:rPr>
              <a:t>CONTENT</a:t>
            </a:r>
          </a:p>
        </p:txBody>
      </p:sp>
      <p:sp>
        <p:nvSpPr>
          <p:cNvPr id="26" name="TextBox 26"/>
          <p:cNvSpPr txBox="1"/>
          <p:nvPr/>
        </p:nvSpPr>
        <p:spPr>
          <a:xfrm>
            <a:off x="11594836" y="729745"/>
            <a:ext cx="2224975" cy="314925"/>
          </a:xfrm>
          <a:prstGeom prst="rect">
            <a:avLst/>
          </a:prstGeom>
        </p:spPr>
        <p:txBody>
          <a:bodyPr lIns="0" tIns="0" rIns="0" bIns="0" rtlCol="0" anchor="t">
            <a:spAutoFit/>
          </a:bodyPr>
          <a:lstStyle/>
          <a:p>
            <a:pPr marL="0" lvl="0" indent="0" algn="ctr">
              <a:lnSpc>
                <a:spcPts val="2591"/>
              </a:lnSpc>
              <a:spcBef>
                <a:spcPct val="0"/>
              </a:spcBef>
            </a:pPr>
            <a:r>
              <a:rPr lang="en-US" sz="1851" spc="3">
                <a:solidFill>
                  <a:srgbClr val="101B40"/>
                </a:solidFill>
                <a:latin typeface="Montserrat"/>
                <a:ea typeface="Montserrat"/>
                <a:cs typeface="Montserrat"/>
                <a:sym typeface="Montserrat"/>
              </a:rPr>
              <a:t>OTHERS</a:t>
            </a:r>
          </a:p>
        </p:txBody>
      </p:sp>
      <p:sp>
        <p:nvSpPr>
          <p:cNvPr id="27" name="TextBox 27"/>
          <p:cNvSpPr txBox="1"/>
          <p:nvPr/>
        </p:nvSpPr>
        <p:spPr>
          <a:xfrm>
            <a:off x="804572" y="627964"/>
            <a:ext cx="1888114" cy="562057"/>
          </a:xfrm>
          <a:prstGeom prst="rect">
            <a:avLst/>
          </a:prstGeom>
        </p:spPr>
        <p:txBody>
          <a:bodyPr lIns="0" tIns="0" rIns="0" bIns="0" rtlCol="0" anchor="t">
            <a:spAutoFit/>
          </a:bodyPr>
          <a:lstStyle/>
          <a:p>
            <a:pPr marL="0" lvl="0" indent="0" algn="l">
              <a:lnSpc>
                <a:spcPts val="2235"/>
              </a:lnSpc>
            </a:pPr>
            <a:r>
              <a:rPr lang="en-US" sz="2051" b="1" spc="4">
                <a:solidFill>
                  <a:srgbClr val="101B40"/>
                </a:solidFill>
                <a:latin typeface="Montserrat Bold"/>
                <a:ea typeface="Montserrat Bold"/>
                <a:cs typeface="Montserrat Bold"/>
                <a:sym typeface="Montserrat Bold"/>
              </a:rPr>
              <a:t>THYNK </a:t>
            </a:r>
            <a:r>
              <a:rPr lang="en-US" sz="2051" spc="4">
                <a:solidFill>
                  <a:srgbClr val="101B40"/>
                </a:solidFill>
                <a:latin typeface="Montserrat"/>
                <a:ea typeface="Montserrat"/>
                <a:cs typeface="Montserrat"/>
                <a:sym typeface="Montserrat"/>
              </a:rPr>
              <a:t>UNLIMITED.</a:t>
            </a:r>
          </a:p>
        </p:txBody>
      </p:sp>
      <p:sp>
        <p:nvSpPr>
          <p:cNvPr id="28" name="TextBox 28"/>
          <p:cNvSpPr txBox="1"/>
          <p:nvPr/>
        </p:nvSpPr>
        <p:spPr>
          <a:xfrm>
            <a:off x="1315508" y="2060599"/>
            <a:ext cx="8978193" cy="995379"/>
          </a:xfrm>
          <a:prstGeom prst="rect">
            <a:avLst/>
          </a:prstGeom>
        </p:spPr>
        <p:txBody>
          <a:bodyPr lIns="0" tIns="0" rIns="0" bIns="0" rtlCol="0" anchor="t">
            <a:spAutoFit/>
          </a:bodyPr>
          <a:lstStyle/>
          <a:p>
            <a:pPr algn="just">
              <a:lnSpc>
                <a:spcPts val="8136"/>
              </a:lnSpc>
              <a:spcBef>
                <a:spcPct val="0"/>
              </a:spcBef>
            </a:pPr>
            <a:r>
              <a:rPr lang="en-US" sz="5811" spc="-337">
                <a:solidFill>
                  <a:srgbClr val="101B40"/>
                </a:solidFill>
                <a:latin typeface="Montserrat"/>
                <a:ea typeface="Montserrat"/>
                <a:cs typeface="Montserrat"/>
                <a:sym typeface="Montserrat"/>
              </a:rPr>
              <a:t>Key Industries Benefiting</a:t>
            </a:r>
          </a:p>
        </p:txBody>
      </p:sp>
      <p:sp>
        <p:nvSpPr>
          <p:cNvPr id="29" name="TextBox 29"/>
          <p:cNvSpPr txBox="1"/>
          <p:nvPr/>
        </p:nvSpPr>
        <p:spPr>
          <a:xfrm>
            <a:off x="1315508" y="3303627"/>
            <a:ext cx="8183598" cy="2007278"/>
          </a:xfrm>
          <a:prstGeom prst="rect">
            <a:avLst/>
          </a:prstGeom>
        </p:spPr>
        <p:txBody>
          <a:bodyPr lIns="0" tIns="0" rIns="0" bIns="0" rtlCol="0" anchor="t">
            <a:spAutoFit/>
          </a:bodyPr>
          <a:lstStyle/>
          <a:p>
            <a:pPr algn="just">
              <a:lnSpc>
                <a:spcPts val="7679"/>
              </a:lnSpc>
            </a:pPr>
            <a:r>
              <a:rPr lang="en-US" sz="8532" b="1" spc="-494">
                <a:solidFill>
                  <a:srgbClr val="101B40"/>
                </a:solidFill>
                <a:latin typeface="Montserrat Bold"/>
                <a:ea typeface="Montserrat Bold"/>
                <a:cs typeface="Montserrat Bold"/>
                <a:sym typeface="Montserrat Bold"/>
              </a:rPr>
              <a:t>from Artficial Intelligence</a:t>
            </a:r>
          </a:p>
        </p:txBody>
      </p:sp>
      <p:sp>
        <p:nvSpPr>
          <p:cNvPr id="30" name="TextBox 30"/>
          <p:cNvSpPr txBox="1"/>
          <p:nvPr/>
        </p:nvSpPr>
        <p:spPr>
          <a:xfrm>
            <a:off x="1288746" y="6361298"/>
            <a:ext cx="7448140" cy="1618107"/>
          </a:xfrm>
          <a:prstGeom prst="rect">
            <a:avLst/>
          </a:prstGeom>
        </p:spPr>
        <p:txBody>
          <a:bodyPr lIns="0" tIns="0" rIns="0" bIns="0" rtlCol="0" anchor="t">
            <a:spAutoFit/>
          </a:bodyPr>
          <a:lstStyle/>
          <a:p>
            <a:pPr algn="just">
              <a:lnSpc>
                <a:spcPts val="2604"/>
              </a:lnSpc>
            </a:pPr>
            <a:r>
              <a:rPr lang="en-US" sz="2100" spc="-134">
                <a:solidFill>
                  <a:srgbClr val="000000"/>
                </a:solidFill>
                <a:latin typeface="Montserrat"/>
                <a:ea typeface="Montserrat"/>
                <a:cs typeface="Montserrat"/>
                <a:sym typeface="Montserrat"/>
              </a:rPr>
              <a:t>Several sectors are leading the adoption of AI, including healthcare, finance, retail, manufacturing, and transportation. Each industry uses AI in unique ways—from diagnosing diseases to optimizing supply chains—drastically improving results and customer satisfaction.</a:t>
            </a:r>
          </a:p>
        </p:txBody>
      </p:sp>
      <p:sp>
        <p:nvSpPr>
          <p:cNvPr id="31" name="TextBox 31"/>
          <p:cNvSpPr txBox="1"/>
          <p:nvPr/>
        </p:nvSpPr>
        <p:spPr>
          <a:xfrm>
            <a:off x="1288746" y="5765237"/>
            <a:ext cx="7063045" cy="320061"/>
          </a:xfrm>
          <a:prstGeom prst="rect">
            <a:avLst/>
          </a:prstGeom>
        </p:spPr>
        <p:txBody>
          <a:bodyPr lIns="0" tIns="0" rIns="0" bIns="0" rtlCol="0" anchor="t">
            <a:spAutoFit/>
          </a:bodyPr>
          <a:lstStyle/>
          <a:p>
            <a:pPr algn="just">
              <a:lnSpc>
                <a:spcPts val="2431"/>
              </a:lnSpc>
            </a:pPr>
            <a:r>
              <a:rPr lang="en-US" sz="2251" b="1" i="1" spc="-159">
                <a:solidFill>
                  <a:srgbClr val="8FA4C1"/>
                </a:solidFill>
                <a:latin typeface="Montserrat Semi-Bold Italics"/>
                <a:ea typeface="Montserrat Semi-Bold Italics"/>
                <a:cs typeface="Montserrat Semi-Bold Italics"/>
                <a:sym typeface="Montserrat Semi-Bold Italics"/>
              </a:rPr>
              <a:t>LEADING THE FUTURE, ONE INDUSTRY AT A TIME.</a:t>
            </a:r>
          </a:p>
        </p:txBody>
      </p:sp>
      <p:sp>
        <p:nvSpPr>
          <p:cNvPr id="32" name="TextBox 32"/>
          <p:cNvSpPr txBox="1"/>
          <p:nvPr/>
        </p:nvSpPr>
        <p:spPr>
          <a:xfrm>
            <a:off x="1419090" y="8626905"/>
            <a:ext cx="2037135" cy="395879"/>
          </a:xfrm>
          <a:prstGeom prst="rect">
            <a:avLst/>
          </a:prstGeom>
        </p:spPr>
        <p:txBody>
          <a:bodyPr lIns="0" tIns="0" rIns="0" bIns="0" rtlCol="0" anchor="t">
            <a:spAutoFit/>
          </a:bodyPr>
          <a:lstStyle/>
          <a:p>
            <a:pPr algn="ctr">
              <a:lnSpc>
                <a:spcPts val="3079"/>
              </a:lnSpc>
            </a:pPr>
            <a:r>
              <a:rPr lang="en-US" sz="2851" b="1" spc="-202">
                <a:solidFill>
                  <a:srgbClr val="8FA4C1"/>
                </a:solidFill>
                <a:latin typeface="Montserrat Bold"/>
                <a:ea typeface="Montserrat Bold"/>
                <a:cs typeface="Montserrat Bold"/>
                <a:sym typeface="Montserrat Bold"/>
              </a:rPr>
              <a:t>Next Slide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1F1F1"/>
        </a:solidFill>
        <a:effectLst/>
      </p:bgPr>
    </p:bg>
    <p:spTree>
      <p:nvGrpSpPr>
        <p:cNvPr id="1" name=""/>
        <p:cNvGrpSpPr/>
        <p:nvPr/>
      </p:nvGrpSpPr>
      <p:grpSpPr>
        <a:xfrm>
          <a:off x="0" y="0"/>
          <a:ext cx="0" cy="0"/>
          <a:chOff x="0" y="0"/>
          <a:chExt cx="0" cy="0"/>
        </a:xfrm>
      </p:grpSpPr>
      <p:grpSp>
        <p:nvGrpSpPr>
          <p:cNvPr id="2" name="Group 2"/>
          <p:cNvGrpSpPr/>
          <p:nvPr/>
        </p:nvGrpSpPr>
        <p:grpSpPr>
          <a:xfrm>
            <a:off x="4409081" y="515471"/>
            <a:ext cx="9469839" cy="814592"/>
            <a:chOff x="0" y="0"/>
            <a:chExt cx="2494114" cy="214543"/>
          </a:xfrm>
        </p:grpSpPr>
        <p:sp>
          <p:nvSpPr>
            <p:cNvPr id="3" name="Freeform 3"/>
            <p:cNvSpPr/>
            <p:nvPr/>
          </p:nvSpPr>
          <p:spPr>
            <a:xfrm>
              <a:off x="0" y="0"/>
              <a:ext cx="2494114" cy="214543"/>
            </a:xfrm>
            <a:custGeom>
              <a:avLst/>
              <a:gdLst/>
              <a:ahLst/>
              <a:cxnLst/>
              <a:rect l="l" t="t" r="r" b="b"/>
              <a:pathLst>
                <a:path w="2494114" h="214543">
                  <a:moveTo>
                    <a:pt x="81753" y="0"/>
                  </a:moveTo>
                  <a:lnTo>
                    <a:pt x="2412360" y="0"/>
                  </a:lnTo>
                  <a:cubicBezTo>
                    <a:pt x="2457512" y="0"/>
                    <a:pt x="2494114" y="36602"/>
                    <a:pt x="2494114" y="81753"/>
                  </a:cubicBezTo>
                  <a:lnTo>
                    <a:pt x="2494114" y="132789"/>
                  </a:lnTo>
                  <a:cubicBezTo>
                    <a:pt x="2494114" y="177940"/>
                    <a:pt x="2457512" y="214543"/>
                    <a:pt x="2412360" y="214543"/>
                  </a:cubicBezTo>
                  <a:lnTo>
                    <a:pt x="81753" y="214543"/>
                  </a:lnTo>
                  <a:cubicBezTo>
                    <a:pt x="36602" y="214543"/>
                    <a:pt x="0" y="177940"/>
                    <a:pt x="0" y="132789"/>
                  </a:cubicBezTo>
                  <a:lnTo>
                    <a:pt x="0" y="81753"/>
                  </a:lnTo>
                  <a:cubicBezTo>
                    <a:pt x="0" y="36602"/>
                    <a:pt x="36602" y="0"/>
                    <a:pt x="81753" y="0"/>
                  </a:cubicBezTo>
                  <a:close/>
                </a:path>
              </a:pathLst>
            </a:custGeom>
            <a:solidFill>
              <a:srgbClr val="000000">
                <a:alpha val="0"/>
              </a:srgbClr>
            </a:solidFill>
            <a:ln w="38100" cap="rnd">
              <a:solidFill>
                <a:srgbClr val="101B40"/>
              </a:solidFill>
              <a:prstDash val="solid"/>
              <a:round/>
            </a:ln>
          </p:spPr>
        </p:sp>
        <p:sp>
          <p:nvSpPr>
            <p:cNvPr id="4" name="TextBox 4"/>
            <p:cNvSpPr txBox="1"/>
            <p:nvPr/>
          </p:nvSpPr>
          <p:spPr>
            <a:xfrm>
              <a:off x="0" y="-38100"/>
              <a:ext cx="2494114" cy="252643"/>
            </a:xfrm>
            <a:prstGeom prst="rect">
              <a:avLst/>
            </a:prstGeom>
          </p:spPr>
          <p:txBody>
            <a:bodyPr lIns="50800" tIns="50800" rIns="50800" bIns="50800" rtlCol="0" anchor="ctr"/>
            <a:lstStyle/>
            <a:p>
              <a:pPr algn="ctr">
                <a:lnSpc>
                  <a:spcPts val="2871"/>
                </a:lnSpc>
              </a:pPr>
              <a:endParaRPr/>
            </a:p>
          </p:txBody>
        </p:sp>
      </p:grpSp>
      <p:grpSp>
        <p:nvGrpSpPr>
          <p:cNvPr id="5" name="Group 5"/>
          <p:cNvGrpSpPr/>
          <p:nvPr/>
        </p:nvGrpSpPr>
        <p:grpSpPr>
          <a:xfrm>
            <a:off x="9460786" y="628301"/>
            <a:ext cx="1665830" cy="588932"/>
            <a:chOff x="0" y="0"/>
            <a:chExt cx="438737" cy="155110"/>
          </a:xfrm>
        </p:grpSpPr>
        <p:sp>
          <p:nvSpPr>
            <p:cNvPr id="6" name="Freeform 6"/>
            <p:cNvSpPr/>
            <p:nvPr/>
          </p:nvSpPr>
          <p:spPr>
            <a:xfrm>
              <a:off x="0" y="0"/>
              <a:ext cx="438737" cy="155110"/>
            </a:xfrm>
            <a:custGeom>
              <a:avLst/>
              <a:gdLst/>
              <a:ahLst/>
              <a:cxnLst/>
              <a:rect l="l" t="t" r="r" b="b"/>
              <a:pathLst>
                <a:path w="438737" h="155110">
                  <a:moveTo>
                    <a:pt x="77555" y="0"/>
                  </a:moveTo>
                  <a:lnTo>
                    <a:pt x="361182" y="0"/>
                  </a:lnTo>
                  <a:cubicBezTo>
                    <a:pt x="404015" y="0"/>
                    <a:pt x="438737" y="34722"/>
                    <a:pt x="438737" y="77555"/>
                  </a:cubicBezTo>
                  <a:lnTo>
                    <a:pt x="438737" y="77555"/>
                  </a:lnTo>
                  <a:cubicBezTo>
                    <a:pt x="438737" y="120387"/>
                    <a:pt x="404015" y="155110"/>
                    <a:pt x="361182" y="155110"/>
                  </a:cubicBezTo>
                  <a:lnTo>
                    <a:pt x="77555" y="155110"/>
                  </a:lnTo>
                  <a:cubicBezTo>
                    <a:pt x="34722" y="155110"/>
                    <a:pt x="0" y="120387"/>
                    <a:pt x="0" y="77555"/>
                  </a:cubicBezTo>
                  <a:lnTo>
                    <a:pt x="0" y="77555"/>
                  </a:lnTo>
                  <a:cubicBezTo>
                    <a:pt x="0" y="34722"/>
                    <a:pt x="34722" y="0"/>
                    <a:pt x="77555" y="0"/>
                  </a:cubicBezTo>
                  <a:close/>
                </a:path>
              </a:pathLst>
            </a:custGeom>
            <a:solidFill>
              <a:srgbClr val="101B40"/>
            </a:solidFill>
            <a:ln cap="rnd">
              <a:noFill/>
              <a:prstDash val="solid"/>
              <a:round/>
            </a:ln>
          </p:spPr>
        </p:sp>
        <p:sp>
          <p:nvSpPr>
            <p:cNvPr id="7" name="TextBox 7"/>
            <p:cNvSpPr txBox="1"/>
            <p:nvPr/>
          </p:nvSpPr>
          <p:spPr>
            <a:xfrm>
              <a:off x="0" y="-38100"/>
              <a:ext cx="438737" cy="193210"/>
            </a:xfrm>
            <a:prstGeom prst="rect">
              <a:avLst/>
            </a:prstGeom>
          </p:spPr>
          <p:txBody>
            <a:bodyPr lIns="50800" tIns="50800" rIns="50800" bIns="50800" rtlCol="0" anchor="ctr"/>
            <a:lstStyle/>
            <a:p>
              <a:pPr algn="ctr">
                <a:lnSpc>
                  <a:spcPts val="2871"/>
                </a:lnSpc>
              </a:pPr>
              <a:endParaRPr/>
            </a:p>
          </p:txBody>
        </p:sp>
      </p:grpSp>
      <p:sp>
        <p:nvSpPr>
          <p:cNvPr id="8" name="Freeform 8"/>
          <p:cNvSpPr/>
          <p:nvPr/>
        </p:nvSpPr>
        <p:spPr>
          <a:xfrm>
            <a:off x="16736419" y="677760"/>
            <a:ext cx="522881" cy="443415"/>
          </a:xfrm>
          <a:custGeom>
            <a:avLst/>
            <a:gdLst/>
            <a:ahLst/>
            <a:cxnLst/>
            <a:rect l="l" t="t" r="r" b="b"/>
            <a:pathLst>
              <a:path w="522881" h="443415">
                <a:moveTo>
                  <a:pt x="0" y="0"/>
                </a:moveTo>
                <a:lnTo>
                  <a:pt x="522881" y="0"/>
                </a:lnTo>
                <a:lnTo>
                  <a:pt x="522881" y="443415"/>
                </a:lnTo>
                <a:lnTo>
                  <a:pt x="0" y="443415"/>
                </a:lnTo>
                <a:lnTo>
                  <a:pt x="0" y="0"/>
                </a:lnTo>
                <a:close/>
              </a:path>
            </a:pathLst>
          </a:custGeom>
          <a:blipFill>
            <a:blip r:embed="rId2">
              <a:extLst>
                <a:ext uri="{96DAC541-7B7A-43D3-8B79-37D633B846F1}">
                  <asvg:svgBlip xmlns:asvg="http://schemas.microsoft.com/office/drawing/2016/SVG/main" r:embed="rId3"/>
                </a:ext>
              </a:extLst>
            </a:blip>
            <a:stretch>
              <a:fillRect l="-962406" r="-308968"/>
            </a:stretch>
          </a:blipFill>
        </p:spPr>
      </p:sp>
      <p:grpSp>
        <p:nvGrpSpPr>
          <p:cNvPr id="9" name="Group 9"/>
          <p:cNvGrpSpPr/>
          <p:nvPr/>
        </p:nvGrpSpPr>
        <p:grpSpPr>
          <a:xfrm>
            <a:off x="-321703" y="0"/>
            <a:ext cx="4264059" cy="10287000"/>
            <a:chOff x="0" y="0"/>
            <a:chExt cx="1123044" cy="2709333"/>
          </a:xfrm>
        </p:grpSpPr>
        <p:sp>
          <p:nvSpPr>
            <p:cNvPr id="10" name="Freeform 10"/>
            <p:cNvSpPr/>
            <p:nvPr/>
          </p:nvSpPr>
          <p:spPr>
            <a:xfrm>
              <a:off x="0" y="0"/>
              <a:ext cx="1123044" cy="2709333"/>
            </a:xfrm>
            <a:custGeom>
              <a:avLst/>
              <a:gdLst/>
              <a:ahLst/>
              <a:cxnLst/>
              <a:rect l="l" t="t" r="r" b="b"/>
              <a:pathLst>
                <a:path w="1123044" h="2709333">
                  <a:moveTo>
                    <a:pt x="92597" y="0"/>
                  </a:moveTo>
                  <a:lnTo>
                    <a:pt x="1030448" y="0"/>
                  </a:lnTo>
                  <a:cubicBezTo>
                    <a:pt x="1081587" y="0"/>
                    <a:pt x="1123044" y="41457"/>
                    <a:pt x="1123044" y="92597"/>
                  </a:cubicBezTo>
                  <a:lnTo>
                    <a:pt x="1123044" y="2616737"/>
                  </a:lnTo>
                  <a:cubicBezTo>
                    <a:pt x="1123044" y="2667876"/>
                    <a:pt x="1081587" y="2709333"/>
                    <a:pt x="1030448" y="2709333"/>
                  </a:cubicBezTo>
                  <a:lnTo>
                    <a:pt x="92597" y="2709333"/>
                  </a:lnTo>
                  <a:cubicBezTo>
                    <a:pt x="41457" y="2709333"/>
                    <a:pt x="0" y="2667876"/>
                    <a:pt x="0" y="2616737"/>
                  </a:cubicBezTo>
                  <a:lnTo>
                    <a:pt x="0" y="92597"/>
                  </a:lnTo>
                  <a:cubicBezTo>
                    <a:pt x="0" y="41457"/>
                    <a:pt x="41457" y="0"/>
                    <a:pt x="92597" y="0"/>
                  </a:cubicBezTo>
                  <a:close/>
                </a:path>
              </a:pathLst>
            </a:custGeom>
            <a:solidFill>
              <a:srgbClr val="DCE2EB"/>
            </a:solidFill>
          </p:spPr>
        </p:sp>
        <p:sp>
          <p:nvSpPr>
            <p:cNvPr id="11" name="TextBox 11"/>
            <p:cNvSpPr txBox="1"/>
            <p:nvPr/>
          </p:nvSpPr>
          <p:spPr>
            <a:xfrm>
              <a:off x="0" y="-38100"/>
              <a:ext cx="1123044" cy="2747433"/>
            </a:xfrm>
            <a:prstGeom prst="rect">
              <a:avLst/>
            </a:prstGeom>
          </p:spPr>
          <p:txBody>
            <a:bodyPr lIns="50800" tIns="50800" rIns="50800" bIns="50800" rtlCol="0" anchor="ctr"/>
            <a:lstStyle/>
            <a:p>
              <a:pPr algn="ctr">
                <a:lnSpc>
                  <a:spcPts val="2591"/>
                </a:lnSpc>
              </a:pPr>
              <a:endParaRPr/>
            </a:p>
          </p:txBody>
        </p:sp>
      </p:grpSp>
      <p:grpSp>
        <p:nvGrpSpPr>
          <p:cNvPr id="12" name="Group 12"/>
          <p:cNvGrpSpPr/>
          <p:nvPr/>
        </p:nvGrpSpPr>
        <p:grpSpPr>
          <a:xfrm>
            <a:off x="1398523" y="2161933"/>
            <a:ext cx="6968279" cy="6812433"/>
            <a:chOff x="0" y="0"/>
            <a:chExt cx="1079569" cy="1055424"/>
          </a:xfrm>
        </p:grpSpPr>
        <p:sp>
          <p:nvSpPr>
            <p:cNvPr id="13" name="Freeform 13"/>
            <p:cNvSpPr/>
            <p:nvPr/>
          </p:nvSpPr>
          <p:spPr>
            <a:xfrm>
              <a:off x="0" y="0"/>
              <a:ext cx="1079569" cy="1055424"/>
            </a:xfrm>
            <a:custGeom>
              <a:avLst/>
              <a:gdLst/>
              <a:ahLst/>
              <a:cxnLst/>
              <a:rect l="l" t="t" r="r" b="b"/>
              <a:pathLst>
                <a:path w="1079569" h="1055424">
                  <a:moveTo>
                    <a:pt x="35553" y="0"/>
                  </a:moveTo>
                  <a:lnTo>
                    <a:pt x="1044016" y="0"/>
                  </a:lnTo>
                  <a:cubicBezTo>
                    <a:pt x="1063651" y="0"/>
                    <a:pt x="1079569" y="15918"/>
                    <a:pt x="1079569" y="35553"/>
                  </a:cubicBezTo>
                  <a:lnTo>
                    <a:pt x="1079569" y="1019871"/>
                  </a:lnTo>
                  <a:cubicBezTo>
                    <a:pt x="1079569" y="1029301"/>
                    <a:pt x="1075823" y="1038344"/>
                    <a:pt x="1069156" y="1045011"/>
                  </a:cubicBezTo>
                  <a:cubicBezTo>
                    <a:pt x="1062488" y="1051678"/>
                    <a:pt x="1053445" y="1055424"/>
                    <a:pt x="1044016" y="1055424"/>
                  </a:cubicBezTo>
                  <a:lnTo>
                    <a:pt x="35553" y="1055424"/>
                  </a:lnTo>
                  <a:cubicBezTo>
                    <a:pt x="15918" y="1055424"/>
                    <a:pt x="0" y="1039507"/>
                    <a:pt x="0" y="1019871"/>
                  </a:cubicBezTo>
                  <a:lnTo>
                    <a:pt x="0" y="35553"/>
                  </a:lnTo>
                  <a:cubicBezTo>
                    <a:pt x="0" y="15918"/>
                    <a:pt x="15918" y="0"/>
                    <a:pt x="35553" y="0"/>
                  </a:cubicBezTo>
                  <a:close/>
                </a:path>
              </a:pathLst>
            </a:custGeom>
            <a:blipFill>
              <a:blip r:embed="rId4"/>
              <a:stretch>
                <a:fillRect l="-23322" r="-23322"/>
              </a:stretch>
            </a:blipFill>
          </p:spPr>
        </p:sp>
      </p:grpSp>
      <p:grpSp>
        <p:nvGrpSpPr>
          <p:cNvPr id="14" name="Group 14"/>
          <p:cNvGrpSpPr/>
          <p:nvPr/>
        </p:nvGrpSpPr>
        <p:grpSpPr>
          <a:xfrm>
            <a:off x="6829803" y="1927533"/>
            <a:ext cx="1822999" cy="1822999"/>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1F1F1"/>
            </a:solidFill>
          </p:spPr>
        </p:sp>
        <p:sp>
          <p:nvSpPr>
            <p:cNvPr id="16" name="TextBox 16"/>
            <p:cNvSpPr txBox="1"/>
            <p:nvPr/>
          </p:nvSpPr>
          <p:spPr>
            <a:xfrm>
              <a:off x="76200" y="38100"/>
              <a:ext cx="660400" cy="698500"/>
            </a:xfrm>
            <a:prstGeom prst="rect">
              <a:avLst/>
            </a:prstGeom>
          </p:spPr>
          <p:txBody>
            <a:bodyPr lIns="50800" tIns="50800" rIns="50800" bIns="50800" rtlCol="0" anchor="ctr"/>
            <a:lstStyle/>
            <a:p>
              <a:pPr algn="ctr">
                <a:lnSpc>
                  <a:spcPts val="2591"/>
                </a:lnSpc>
              </a:pPr>
              <a:endParaRPr/>
            </a:p>
          </p:txBody>
        </p:sp>
      </p:grpSp>
      <p:grpSp>
        <p:nvGrpSpPr>
          <p:cNvPr id="17" name="Group 17"/>
          <p:cNvGrpSpPr/>
          <p:nvPr/>
        </p:nvGrpSpPr>
        <p:grpSpPr>
          <a:xfrm>
            <a:off x="7400238" y="2497968"/>
            <a:ext cx="682130" cy="682130"/>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A4C1"/>
            </a:solidFill>
          </p:spPr>
        </p:sp>
        <p:sp>
          <p:nvSpPr>
            <p:cNvPr id="19" name="TextBox 19"/>
            <p:cNvSpPr txBox="1"/>
            <p:nvPr/>
          </p:nvSpPr>
          <p:spPr>
            <a:xfrm>
              <a:off x="76200" y="38100"/>
              <a:ext cx="660400" cy="698500"/>
            </a:xfrm>
            <a:prstGeom prst="rect">
              <a:avLst/>
            </a:prstGeom>
          </p:spPr>
          <p:txBody>
            <a:bodyPr lIns="50800" tIns="50800" rIns="50800" bIns="50800" rtlCol="0" anchor="ctr"/>
            <a:lstStyle/>
            <a:p>
              <a:pPr algn="ctr">
                <a:lnSpc>
                  <a:spcPts val="2591"/>
                </a:lnSpc>
              </a:pPr>
              <a:endParaRPr/>
            </a:p>
          </p:txBody>
        </p:sp>
      </p:grpSp>
      <p:sp>
        <p:nvSpPr>
          <p:cNvPr id="20" name="Freeform 20"/>
          <p:cNvSpPr/>
          <p:nvPr/>
        </p:nvSpPr>
        <p:spPr>
          <a:xfrm>
            <a:off x="15887644" y="7886644"/>
            <a:ext cx="1371656" cy="1371656"/>
          </a:xfrm>
          <a:custGeom>
            <a:avLst/>
            <a:gdLst/>
            <a:ahLst/>
            <a:cxnLst/>
            <a:rect l="l" t="t" r="r" b="b"/>
            <a:pathLst>
              <a:path w="1371656" h="1371656">
                <a:moveTo>
                  <a:pt x="0" y="0"/>
                </a:moveTo>
                <a:lnTo>
                  <a:pt x="1371656" y="0"/>
                </a:lnTo>
                <a:lnTo>
                  <a:pt x="1371656" y="1371656"/>
                </a:lnTo>
                <a:lnTo>
                  <a:pt x="0" y="137165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21" name="TextBox 21"/>
          <p:cNvSpPr txBox="1"/>
          <p:nvPr/>
        </p:nvSpPr>
        <p:spPr>
          <a:xfrm>
            <a:off x="4441856" y="729745"/>
            <a:ext cx="1662550" cy="314925"/>
          </a:xfrm>
          <a:prstGeom prst="rect">
            <a:avLst/>
          </a:prstGeom>
        </p:spPr>
        <p:txBody>
          <a:bodyPr lIns="0" tIns="0" rIns="0" bIns="0" rtlCol="0" anchor="t">
            <a:spAutoFit/>
          </a:bodyPr>
          <a:lstStyle/>
          <a:p>
            <a:pPr marL="0" lvl="0" indent="0" algn="ctr">
              <a:lnSpc>
                <a:spcPts val="2591"/>
              </a:lnSpc>
              <a:spcBef>
                <a:spcPct val="0"/>
              </a:spcBef>
            </a:pPr>
            <a:r>
              <a:rPr lang="en-US" sz="1851" spc="3">
                <a:solidFill>
                  <a:srgbClr val="101B40"/>
                </a:solidFill>
                <a:latin typeface="Montserrat"/>
                <a:ea typeface="Montserrat"/>
                <a:cs typeface="Montserrat"/>
                <a:sym typeface="Montserrat"/>
              </a:rPr>
              <a:t>HOME</a:t>
            </a:r>
          </a:p>
        </p:txBody>
      </p:sp>
      <p:sp>
        <p:nvSpPr>
          <p:cNvPr id="22" name="TextBox 22"/>
          <p:cNvSpPr txBox="1"/>
          <p:nvPr/>
        </p:nvSpPr>
        <p:spPr>
          <a:xfrm>
            <a:off x="6829803" y="731958"/>
            <a:ext cx="1907082" cy="314925"/>
          </a:xfrm>
          <a:prstGeom prst="rect">
            <a:avLst/>
          </a:prstGeom>
        </p:spPr>
        <p:txBody>
          <a:bodyPr lIns="0" tIns="0" rIns="0" bIns="0" rtlCol="0" anchor="t">
            <a:spAutoFit/>
          </a:bodyPr>
          <a:lstStyle/>
          <a:p>
            <a:pPr marL="0" lvl="0" indent="0" algn="ctr">
              <a:lnSpc>
                <a:spcPts val="2591"/>
              </a:lnSpc>
              <a:spcBef>
                <a:spcPct val="0"/>
              </a:spcBef>
            </a:pPr>
            <a:r>
              <a:rPr lang="en-US" sz="1851" spc="3">
                <a:solidFill>
                  <a:srgbClr val="101B40"/>
                </a:solidFill>
                <a:latin typeface="Montserrat"/>
                <a:ea typeface="Montserrat"/>
                <a:cs typeface="Montserrat"/>
                <a:sym typeface="Montserrat"/>
              </a:rPr>
              <a:t>ABOUT</a:t>
            </a:r>
          </a:p>
        </p:txBody>
      </p:sp>
      <p:sp>
        <p:nvSpPr>
          <p:cNvPr id="23" name="TextBox 23"/>
          <p:cNvSpPr txBox="1"/>
          <p:nvPr/>
        </p:nvSpPr>
        <p:spPr>
          <a:xfrm>
            <a:off x="9499106" y="731958"/>
            <a:ext cx="1589190" cy="314925"/>
          </a:xfrm>
          <a:prstGeom prst="rect">
            <a:avLst/>
          </a:prstGeom>
        </p:spPr>
        <p:txBody>
          <a:bodyPr lIns="0" tIns="0" rIns="0" bIns="0" rtlCol="0" anchor="t">
            <a:spAutoFit/>
          </a:bodyPr>
          <a:lstStyle/>
          <a:p>
            <a:pPr marL="0" lvl="0" indent="0" algn="ctr">
              <a:lnSpc>
                <a:spcPts val="2591"/>
              </a:lnSpc>
              <a:spcBef>
                <a:spcPct val="0"/>
              </a:spcBef>
            </a:pPr>
            <a:r>
              <a:rPr lang="en-US" sz="1851" b="1" spc="3">
                <a:solidFill>
                  <a:srgbClr val="F4F4F4"/>
                </a:solidFill>
                <a:latin typeface="Montserrat Bold"/>
                <a:ea typeface="Montserrat Bold"/>
                <a:cs typeface="Montserrat Bold"/>
                <a:sym typeface="Montserrat Bold"/>
              </a:rPr>
              <a:t>CONTENT</a:t>
            </a:r>
          </a:p>
        </p:txBody>
      </p:sp>
      <p:sp>
        <p:nvSpPr>
          <p:cNvPr id="24" name="TextBox 24"/>
          <p:cNvSpPr txBox="1"/>
          <p:nvPr/>
        </p:nvSpPr>
        <p:spPr>
          <a:xfrm>
            <a:off x="11594836" y="729745"/>
            <a:ext cx="2224975" cy="314925"/>
          </a:xfrm>
          <a:prstGeom prst="rect">
            <a:avLst/>
          </a:prstGeom>
        </p:spPr>
        <p:txBody>
          <a:bodyPr lIns="0" tIns="0" rIns="0" bIns="0" rtlCol="0" anchor="t">
            <a:spAutoFit/>
          </a:bodyPr>
          <a:lstStyle/>
          <a:p>
            <a:pPr marL="0" lvl="0" indent="0" algn="ctr">
              <a:lnSpc>
                <a:spcPts val="2591"/>
              </a:lnSpc>
              <a:spcBef>
                <a:spcPct val="0"/>
              </a:spcBef>
            </a:pPr>
            <a:r>
              <a:rPr lang="en-US" sz="1851" spc="3">
                <a:solidFill>
                  <a:srgbClr val="101B40"/>
                </a:solidFill>
                <a:latin typeface="Montserrat"/>
                <a:ea typeface="Montserrat"/>
                <a:cs typeface="Montserrat"/>
                <a:sym typeface="Montserrat"/>
              </a:rPr>
              <a:t>OTHERS</a:t>
            </a:r>
          </a:p>
        </p:txBody>
      </p:sp>
      <p:sp>
        <p:nvSpPr>
          <p:cNvPr id="25" name="TextBox 25"/>
          <p:cNvSpPr txBox="1"/>
          <p:nvPr/>
        </p:nvSpPr>
        <p:spPr>
          <a:xfrm>
            <a:off x="804572" y="627964"/>
            <a:ext cx="1888114" cy="562057"/>
          </a:xfrm>
          <a:prstGeom prst="rect">
            <a:avLst/>
          </a:prstGeom>
        </p:spPr>
        <p:txBody>
          <a:bodyPr lIns="0" tIns="0" rIns="0" bIns="0" rtlCol="0" anchor="t">
            <a:spAutoFit/>
          </a:bodyPr>
          <a:lstStyle/>
          <a:p>
            <a:pPr marL="0" lvl="0" indent="0" algn="l">
              <a:lnSpc>
                <a:spcPts val="2235"/>
              </a:lnSpc>
            </a:pPr>
            <a:r>
              <a:rPr lang="en-US" sz="2051" b="1" spc="4">
                <a:solidFill>
                  <a:srgbClr val="101B40"/>
                </a:solidFill>
                <a:latin typeface="Montserrat Bold"/>
                <a:ea typeface="Montserrat Bold"/>
                <a:cs typeface="Montserrat Bold"/>
                <a:sym typeface="Montserrat Bold"/>
              </a:rPr>
              <a:t>THYNK </a:t>
            </a:r>
            <a:r>
              <a:rPr lang="en-US" sz="2051" spc="4">
                <a:solidFill>
                  <a:srgbClr val="101B40"/>
                </a:solidFill>
                <a:latin typeface="Montserrat"/>
                <a:ea typeface="Montserrat"/>
                <a:cs typeface="Montserrat"/>
                <a:sym typeface="Montserrat"/>
              </a:rPr>
              <a:t>UNLIMITED.</a:t>
            </a:r>
          </a:p>
        </p:txBody>
      </p:sp>
      <p:sp>
        <p:nvSpPr>
          <p:cNvPr id="26" name="TextBox 26"/>
          <p:cNvSpPr txBox="1"/>
          <p:nvPr/>
        </p:nvSpPr>
        <p:spPr>
          <a:xfrm>
            <a:off x="9549720" y="2632076"/>
            <a:ext cx="7448140" cy="995379"/>
          </a:xfrm>
          <a:prstGeom prst="rect">
            <a:avLst/>
          </a:prstGeom>
        </p:spPr>
        <p:txBody>
          <a:bodyPr lIns="0" tIns="0" rIns="0" bIns="0" rtlCol="0" anchor="t">
            <a:spAutoFit/>
          </a:bodyPr>
          <a:lstStyle/>
          <a:p>
            <a:pPr algn="just">
              <a:lnSpc>
                <a:spcPts val="8136"/>
              </a:lnSpc>
              <a:spcBef>
                <a:spcPct val="0"/>
              </a:spcBef>
            </a:pPr>
            <a:r>
              <a:rPr lang="en-US" sz="5811" spc="-337">
                <a:solidFill>
                  <a:srgbClr val="101B40"/>
                </a:solidFill>
                <a:latin typeface="Montserrat"/>
                <a:ea typeface="Montserrat"/>
                <a:cs typeface="Montserrat"/>
                <a:sym typeface="Montserrat"/>
              </a:rPr>
              <a:t>AI and Customer</a:t>
            </a:r>
          </a:p>
        </p:txBody>
      </p:sp>
      <p:sp>
        <p:nvSpPr>
          <p:cNvPr id="27" name="TextBox 27"/>
          <p:cNvSpPr txBox="1"/>
          <p:nvPr/>
        </p:nvSpPr>
        <p:spPr>
          <a:xfrm>
            <a:off x="9549720" y="3875105"/>
            <a:ext cx="6741273" cy="1042364"/>
          </a:xfrm>
          <a:prstGeom prst="rect">
            <a:avLst/>
          </a:prstGeom>
        </p:spPr>
        <p:txBody>
          <a:bodyPr lIns="0" tIns="0" rIns="0" bIns="0" rtlCol="0" anchor="t">
            <a:spAutoFit/>
          </a:bodyPr>
          <a:lstStyle/>
          <a:p>
            <a:pPr algn="just">
              <a:lnSpc>
                <a:spcPts val="7679"/>
              </a:lnSpc>
            </a:pPr>
            <a:r>
              <a:rPr lang="en-US" sz="8532" b="1" spc="-494">
                <a:solidFill>
                  <a:srgbClr val="101B40"/>
                </a:solidFill>
                <a:latin typeface="Montserrat Bold"/>
                <a:ea typeface="Montserrat Bold"/>
                <a:cs typeface="Montserrat Bold"/>
                <a:sym typeface="Montserrat Bold"/>
              </a:rPr>
              <a:t>Experiences</a:t>
            </a:r>
          </a:p>
        </p:txBody>
      </p:sp>
      <p:sp>
        <p:nvSpPr>
          <p:cNvPr id="28" name="TextBox 28"/>
          <p:cNvSpPr txBox="1"/>
          <p:nvPr/>
        </p:nvSpPr>
        <p:spPr>
          <a:xfrm>
            <a:off x="9549720" y="5922517"/>
            <a:ext cx="6337924" cy="1618107"/>
          </a:xfrm>
          <a:prstGeom prst="rect">
            <a:avLst/>
          </a:prstGeom>
        </p:spPr>
        <p:txBody>
          <a:bodyPr lIns="0" tIns="0" rIns="0" bIns="0" rtlCol="0" anchor="t">
            <a:spAutoFit/>
          </a:bodyPr>
          <a:lstStyle/>
          <a:p>
            <a:pPr algn="just">
              <a:lnSpc>
                <a:spcPts val="2604"/>
              </a:lnSpc>
            </a:pPr>
            <a:r>
              <a:rPr lang="en-US" sz="2100" spc="-134">
                <a:solidFill>
                  <a:srgbClr val="000000"/>
                </a:solidFill>
                <a:latin typeface="Montserrat"/>
                <a:ea typeface="Montserrat"/>
                <a:cs typeface="Montserrat"/>
                <a:sym typeface="Montserrat"/>
              </a:rPr>
              <a:t>Businesses are using AI to create more personalized, responsive, and engaging customer experiences. Chatbots, virtual assistants, and recommendation engines are helping brands stay connected to customers 24/7, enhancing loyalty and boosting sales.</a:t>
            </a:r>
          </a:p>
        </p:txBody>
      </p:sp>
      <p:sp>
        <p:nvSpPr>
          <p:cNvPr id="29" name="TextBox 29"/>
          <p:cNvSpPr txBox="1"/>
          <p:nvPr/>
        </p:nvSpPr>
        <p:spPr>
          <a:xfrm>
            <a:off x="9549720" y="5326456"/>
            <a:ext cx="7063045" cy="320061"/>
          </a:xfrm>
          <a:prstGeom prst="rect">
            <a:avLst/>
          </a:prstGeom>
        </p:spPr>
        <p:txBody>
          <a:bodyPr lIns="0" tIns="0" rIns="0" bIns="0" rtlCol="0" anchor="t">
            <a:spAutoFit/>
          </a:bodyPr>
          <a:lstStyle/>
          <a:p>
            <a:pPr algn="just">
              <a:lnSpc>
                <a:spcPts val="2431"/>
              </a:lnSpc>
            </a:pPr>
            <a:r>
              <a:rPr lang="en-US" sz="2251" b="1" i="1" spc="-159">
                <a:solidFill>
                  <a:srgbClr val="8FA4C1"/>
                </a:solidFill>
                <a:latin typeface="Montserrat Semi-Bold Italics"/>
                <a:ea typeface="Montserrat Semi-Bold Italics"/>
                <a:cs typeface="Montserrat Semi-Bold Italics"/>
                <a:sym typeface="Montserrat Semi-Bold Italics"/>
              </a:rPr>
              <a:t>PERSONALIZATION POWERED BY INTELLIGENCE.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1F1F1"/>
        </a:solidFill>
        <a:effectLst/>
      </p:bgPr>
    </p:bg>
    <p:spTree>
      <p:nvGrpSpPr>
        <p:cNvPr id="1" name=""/>
        <p:cNvGrpSpPr/>
        <p:nvPr/>
      </p:nvGrpSpPr>
      <p:grpSpPr>
        <a:xfrm>
          <a:off x="0" y="0"/>
          <a:ext cx="0" cy="0"/>
          <a:chOff x="0" y="0"/>
          <a:chExt cx="0" cy="0"/>
        </a:xfrm>
      </p:grpSpPr>
      <p:grpSp>
        <p:nvGrpSpPr>
          <p:cNvPr id="2" name="Group 2"/>
          <p:cNvGrpSpPr/>
          <p:nvPr/>
        </p:nvGrpSpPr>
        <p:grpSpPr>
          <a:xfrm>
            <a:off x="4409081" y="515471"/>
            <a:ext cx="9469839" cy="814592"/>
            <a:chOff x="0" y="0"/>
            <a:chExt cx="2494114" cy="214543"/>
          </a:xfrm>
        </p:grpSpPr>
        <p:sp>
          <p:nvSpPr>
            <p:cNvPr id="3" name="Freeform 3"/>
            <p:cNvSpPr/>
            <p:nvPr/>
          </p:nvSpPr>
          <p:spPr>
            <a:xfrm>
              <a:off x="0" y="0"/>
              <a:ext cx="2494114" cy="214543"/>
            </a:xfrm>
            <a:custGeom>
              <a:avLst/>
              <a:gdLst/>
              <a:ahLst/>
              <a:cxnLst/>
              <a:rect l="l" t="t" r="r" b="b"/>
              <a:pathLst>
                <a:path w="2494114" h="214543">
                  <a:moveTo>
                    <a:pt x="81753" y="0"/>
                  </a:moveTo>
                  <a:lnTo>
                    <a:pt x="2412360" y="0"/>
                  </a:lnTo>
                  <a:cubicBezTo>
                    <a:pt x="2457512" y="0"/>
                    <a:pt x="2494114" y="36602"/>
                    <a:pt x="2494114" y="81753"/>
                  </a:cubicBezTo>
                  <a:lnTo>
                    <a:pt x="2494114" y="132789"/>
                  </a:lnTo>
                  <a:cubicBezTo>
                    <a:pt x="2494114" y="177940"/>
                    <a:pt x="2457512" y="214543"/>
                    <a:pt x="2412360" y="214543"/>
                  </a:cubicBezTo>
                  <a:lnTo>
                    <a:pt x="81753" y="214543"/>
                  </a:lnTo>
                  <a:cubicBezTo>
                    <a:pt x="36602" y="214543"/>
                    <a:pt x="0" y="177940"/>
                    <a:pt x="0" y="132789"/>
                  </a:cubicBezTo>
                  <a:lnTo>
                    <a:pt x="0" y="81753"/>
                  </a:lnTo>
                  <a:cubicBezTo>
                    <a:pt x="0" y="36602"/>
                    <a:pt x="36602" y="0"/>
                    <a:pt x="81753" y="0"/>
                  </a:cubicBezTo>
                  <a:close/>
                </a:path>
              </a:pathLst>
            </a:custGeom>
            <a:solidFill>
              <a:srgbClr val="000000">
                <a:alpha val="0"/>
              </a:srgbClr>
            </a:solidFill>
            <a:ln w="38100" cap="rnd">
              <a:solidFill>
                <a:srgbClr val="101B40"/>
              </a:solidFill>
              <a:prstDash val="solid"/>
              <a:round/>
            </a:ln>
          </p:spPr>
        </p:sp>
        <p:sp>
          <p:nvSpPr>
            <p:cNvPr id="4" name="TextBox 4"/>
            <p:cNvSpPr txBox="1"/>
            <p:nvPr/>
          </p:nvSpPr>
          <p:spPr>
            <a:xfrm>
              <a:off x="0" y="-38100"/>
              <a:ext cx="2494114" cy="252643"/>
            </a:xfrm>
            <a:prstGeom prst="rect">
              <a:avLst/>
            </a:prstGeom>
          </p:spPr>
          <p:txBody>
            <a:bodyPr lIns="50800" tIns="50800" rIns="50800" bIns="50800" rtlCol="0" anchor="ctr"/>
            <a:lstStyle/>
            <a:p>
              <a:pPr algn="ctr">
                <a:lnSpc>
                  <a:spcPts val="2871"/>
                </a:lnSpc>
              </a:pPr>
              <a:endParaRPr/>
            </a:p>
          </p:txBody>
        </p:sp>
      </p:grpSp>
      <p:grpSp>
        <p:nvGrpSpPr>
          <p:cNvPr id="5" name="Group 5"/>
          <p:cNvGrpSpPr/>
          <p:nvPr/>
        </p:nvGrpSpPr>
        <p:grpSpPr>
          <a:xfrm>
            <a:off x="9460786" y="628301"/>
            <a:ext cx="1665830" cy="588932"/>
            <a:chOff x="0" y="0"/>
            <a:chExt cx="438737" cy="155110"/>
          </a:xfrm>
        </p:grpSpPr>
        <p:sp>
          <p:nvSpPr>
            <p:cNvPr id="6" name="Freeform 6"/>
            <p:cNvSpPr/>
            <p:nvPr/>
          </p:nvSpPr>
          <p:spPr>
            <a:xfrm>
              <a:off x="0" y="0"/>
              <a:ext cx="438737" cy="155110"/>
            </a:xfrm>
            <a:custGeom>
              <a:avLst/>
              <a:gdLst/>
              <a:ahLst/>
              <a:cxnLst/>
              <a:rect l="l" t="t" r="r" b="b"/>
              <a:pathLst>
                <a:path w="438737" h="155110">
                  <a:moveTo>
                    <a:pt x="77555" y="0"/>
                  </a:moveTo>
                  <a:lnTo>
                    <a:pt x="361182" y="0"/>
                  </a:lnTo>
                  <a:cubicBezTo>
                    <a:pt x="404015" y="0"/>
                    <a:pt x="438737" y="34722"/>
                    <a:pt x="438737" y="77555"/>
                  </a:cubicBezTo>
                  <a:lnTo>
                    <a:pt x="438737" y="77555"/>
                  </a:lnTo>
                  <a:cubicBezTo>
                    <a:pt x="438737" y="120387"/>
                    <a:pt x="404015" y="155110"/>
                    <a:pt x="361182" y="155110"/>
                  </a:cubicBezTo>
                  <a:lnTo>
                    <a:pt x="77555" y="155110"/>
                  </a:lnTo>
                  <a:cubicBezTo>
                    <a:pt x="34722" y="155110"/>
                    <a:pt x="0" y="120387"/>
                    <a:pt x="0" y="77555"/>
                  </a:cubicBezTo>
                  <a:lnTo>
                    <a:pt x="0" y="77555"/>
                  </a:lnTo>
                  <a:cubicBezTo>
                    <a:pt x="0" y="34722"/>
                    <a:pt x="34722" y="0"/>
                    <a:pt x="77555" y="0"/>
                  </a:cubicBezTo>
                  <a:close/>
                </a:path>
              </a:pathLst>
            </a:custGeom>
            <a:solidFill>
              <a:srgbClr val="101B40"/>
            </a:solidFill>
            <a:ln cap="rnd">
              <a:noFill/>
              <a:prstDash val="solid"/>
              <a:round/>
            </a:ln>
          </p:spPr>
        </p:sp>
        <p:sp>
          <p:nvSpPr>
            <p:cNvPr id="7" name="TextBox 7"/>
            <p:cNvSpPr txBox="1"/>
            <p:nvPr/>
          </p:nvSpPr>
          <p:spPr>
            <a:xfrm>
              <a:off x="0" y="-38100"/>
              <a:ext cx="438737" cy="193210"/>
            </a:xfrm>
            <a:prstGeom prst="rect">
              <a:avLst/>
            </a:prstGeom>
          </p:spPr>
          <p:txBody>
            <a:bodyPr lIns="50800" tIns="50800" rIns="50800" bIns="50800" rtlCol="0" anchor="ctr"/>
            <a:lstStyle/>
            <a:p>
              <a:pPr algn="ctr">
                <a:lnSpc>
                  <a:spcPts val="2871"/>
                </a:lnSpc>
              </a:pPr>
              <a:endParaRPr/>
            </a:p>
          </p:txBody>
        </p:sp>
      </p:grpSp>
      <p:sp>
        <p:nvSpPr>
          <p:cNvPr id="8" name="Freeform 8"/>
          <p:cNvSpPr/>
          <p:nvPr/>
        </p:nvSpPr>
        <p:spPr>
          <a:xfrm>
            <a:off x="16736419" y="677760"/>
            <a:ext cx="522881" cy="443415"/>
          </a:xfrm>
          <a:custGeom>
            <a:avLst/>
            <a:gdLst/>
            <a:ahLst/>
            <a:cxnLst/>
            <a:rect l="l" t="t" r="r" b="b"/>
            <a:pathLst>
              <a:path w="522881" h="443415">
                <a:moveTo>
                  <a:pt x="0" y="0"/>
                </a:moveTo>
                <a:lnTo>
                  <a:pt x="522881" y="0"/>
                </a:lnTo>
                <a:lnTo>
                  <a:pt x="522881" y="443415"/>
                </a:lnTo>
                <a:lnTo>
                  <a:pt x="0" y="443415"/>
                </a:lnTo>
                <a:lnTo>
                  <a:pt x="0" y="0"/>
                </a:lnTo>
                <a:close/>
              </a:path>
            </a:pathLst>
          </a:custGeom>
          <a:blipFill>
            <a:blip r:embed="rId2">
              <a:extLst>
                <a:ext uri="{96DAC541-7B7A-43D3-8B79-37D633B846F1}">
                  <asvg:svgBlip xmlns:asvg="http://schemas.microsoft.com/office/drawing/2016/SVG/main" r:embed="rId3"/>
                </a:ext>
              </a:extLst>
            </a:blip>
            <a:stretch>
              <a:fillRect l="-962406" r="-308968"/>
            </a:stretch>
          </a:blipFill>
        </p:spPr>
      </p:sp>
      <p:sp>
        <p:nvSpPr>
          <p:cNvPr id="9" name="TextBox 9"/>
          <p:cNvSpPr txBox="1"/>
          <p:nvPr/>
        </p:nvSpPr>
        <p:spPr>
          <a:xfrm>
            <a:off x="4441856" y="729745"/>
            <a:ext cx="1662550" cy="314925"/>
          </a:xfrm>
          <a:prstGeom prst="rect">
            <a:avLst/>
          </a:prstGeom>
        </p:spPr>
        <p:txBody>
          <a:bodyPr lIns="0" tIns="0" rIns="0" bIns="0" rtlCol="0" anchor="t">
            <a:spAutoFit/>
          </a:bodyPr>
          <a:lstStyle/>
          <a:p>
            <a:pPr marL="0" lvl="0" indent="0" algn="ctr">
              <a:lnSpc>
                <a:spcPts val="2591"/>
              </a:lnSpc>
              <a:spcBef>
                <a:spcPct val="0"/>
              </a:spcBef>
            </a:pPr>
            <a:r>
              <a:rPr lang="en-US" sz="1851" spc="3">
                <a:solidFill>
                  <a:srgbClr val="101B40"/>
                </a:solidFill>
                <a:latin typeface="Montserrat"/>
                <a:ea typeface="Montserrat"/>
                <a:cs typeface="Montserrat"/>
                <a:sym typeface="Montserrat"/>
              </a:rPr>
              <a:t>HOME</a:t>
            </a:r>
          </a:p>
        </p:txBody>
      </p:sp>
      <p:sp>
        <p:nvSpPr>
          <p:cNvPr id="10" name="TextBox 10"/>
          <p:cNvSpPr txBox="1"/>
          <p:nvPr/>
        </p:nvSpPr>
        <p:spPr>
          <a:xfrm>
            <a:off x="6829803" y="731958"/>
            <a:ext cx="1907082" cy="314925"/>
          </a:xfrm>
          <a:prstGeom prst="rect">
            <a:avLst/>
          </a:prstGeom>
        </p:spPr>
        <p:txBody>
          <a:bodyPr lIns="0" tIns="0" rIns="0" bIns="0" rtlCol="0" anchor="t">
            <a:spAutoFit/>
          </a:bodyPr>
          <a:lstStyle/>
          <a:p>
            <a:pPr marL="0" lvl="0" indent="0" algn="ctr">
              <a:lnSpc>
                <a:spcPts val="2591"/>
              </a:lnSpc>
              <a:spcBef>
                <a:spcPct val="0"/>
              </a:spcBef>
            </a:pPr>
            <a:r>
              <a:rPr lang="en-US" sz="1851" spc="3">
                <a:solidFill>
                  <a:srgbClr val="101B40"/>
                </a:solidFill>
                <a:latin typeface="Montserrat"/>
                <a:ea typeface="Montserrat"/>
                <a:cs typeface="Montserrat"/>
                <a:sym typeface="Montserrat"/>
              </a:rPr>
              <a:t>ABOUT</a:t>
            </a:r>
          </a:p>
        </p:txBody>
      </p:sp>
      <p:sp>
        <p:nvSpPr>
          <p:cNvPr id="11" name="TextBox 11"/>
          <p:cNvSpPr txBox="1"/>
          <p:nvPr/>
        </p:nvSpPr>
        <p:spPr>
          <a:xfrm>
            <a:off x="9499106" y="731958"/>
            <a:ext cx="1589190" cy="314925"/>
          </a:xfrm>
          <a:prstGeom prst="rect">
            <a:avLst/>
          </a:prstGeom>
        </p:spPr>
        <p:txBody>
          <a:bodyPr lIns="0" tIns="0" rIns="0" bIns="0" rtlCol="0" anchor="t">
            <a:spAutoFit/>
          </a:bodyPr>
          <a:lstStyle/>
          <a:p>
            <a:pPr marL="0" lvl="0" indent="0" algn="ctr">
              <a:lnSpc>
                <a:spcPts val="2591"/>
              </a:lnSpc>
              <a:spcBef>
                <a:spcPct val="0"/>
              </a:spcBef>
            </a:pPr>
            <a:r>
              <a:rPr lang="en-US" sz="1851" b="1" spc="3">
                <a:solidFill>
                  <a:srgbClr val="F4F4F4"/>
                </a:solidFill>
                <a:latin typeface="Montserrat Bold"/>
                <a:ea typeface="Montserrat Bold"/>
                <a:cs typeface="Montserrat Bold"/>
                <a:sym typeface="Montserrat Bold"/>
              </a:rPr>
              <a:t>CONTENT</a:t>
            </a:r>
          </a:p>
        </p:txBody>
      </p:sp>
      <p:sp>
        <p:nvSpPr>
          <p:cNvPr id="12" name="TextBox 12"/>
          <p:cNvSpPr txBox="1"/>
          <p:nvPr/>
        </p:nvSpPr>
        <p:spPr>
          <a:xfrm>
            <a:off x="11594836" y="729745"/>
            <a:ext cx="2224975" cy="314925"/>
          </a:xfrm>
          <a:prstGeom prst="rect">
            <a:avLst/>
          </a:prstGeom>
        </p:spPr>
        <p:txBody>
          <a:bodyPr lIns="0" tIns="0" rIns="0" bIns="0" rtlCol="0" anchor="t">
            <a:spAutoFit/>
          </a:bodyPr>
          <a:lstStyle/>
          <a:p>
            <a:pPr marL="0" lvl="0" indent="0" algn="ctr">
              <a:lnSpc>
                <a:spcPts val="2591"/>
              </a:lnSpc>
              <a:spcBef>
                <a:spcPct val="0"/>
              </a:spcBef>
            </a:pPr>
            <a:r>
              <a:rPr lang="en-US" sz="1851" spc="3">
                <a:solidFill>
                  <a:srgbClr val="101B40"/>
                </a:solidFill>
                <a:latin typeface="Montserrat"/>
                <a:ea typeface="Montserrat"/>
                <a:cs typeface="Montserrat"/>
                <a:sym typeface="Montserrat"/>
              </a:rPr>
              <a:t>OTHERS</a:t>
            </a:r>
          </a:p>
        </p:txBody>
      </p:sp>
      <p:sp>
        <p:nvSpPr>
          <p:cNvPr id="13" name="TextBox 13"/>
          <p:cNvSpPr txBox="1"/>
          <p:nvPr/>
        </p:nvSpPr>
        <p:spPr>
          <a:xfrm>
            <a:off x="804572" y="627964"/>
            <a:ext cx="1888114" cy="562057"/>
          </a:xfrm>
          <a:prstGeom prst="rect">
            <a:avLst/>
          </a:prstGeom>
        </p:spPr>
        <p:txBody>
          <a:bodyPr lIns="0" tIns="0" rIns="0" bIns="0" rtlCol="0" anchor="t">
            <a:spAutoFit/>
          </a:bodyPr>
          <a:lstStyle/>
          <a:p>
            <a:pPr marL="0" lvl="0" indent="0" algn="l">
              <a:lnSpc>
                <a:spcPts val="2235"/>
              </a:lnSpc>
            </a:pPr>
            <a:r>
              <a:rPr lang="en-US" sz="2051" b="1" spc="4">
                <a:solidFill>
                  <a:srgbClr val="101B40"/>
                </a:solidFill>
                <a:latin typeface="Montserrat Bold"/>
                <a:ea typeface="Montserrat Bold"/>
                <a:cs typeface="Montserrat Bold"/>
                <a:sym typeface="Montserrat Bold"/>
              </a:rPr>
              <a:t>THYNK </a:t>
            </a:r>
            <a:r>
              <a:rPr lang="en-US" sz="2051" spc="4">
                <a:solidFill>
                  <a:srgbClr val="101B40"/>
                </a:solidFill>
                <a:latin typeface="Montserrat"/>
                <a:ea typeface="Montserrat"/>
                <a:cs typeface="Montserrat"/>
                <a:sym typeface="Montserrat"/>
              </a:rPr>
              <a:t>UNLIMITED.</a:t>
            </a:r>
          </a:p>
        </p:txBody>
      </p:sp>
      <p:grpSp>
        <p:nvGrpSpPr>
          <p:cNvPr id="14" name="Group 14"/>
          <p:cNvGrpSpPr/>
          <p:nvPr/>
        </p:nvGrpSpPr>
        <p:grpSpPr>
          <a:xfrm>
            <a:off x="0" y="7254052"/>
            <a:ext cx="18288000" cy="3032948"/>
            <a:chOff x="0" y="0"/>
            <a:chExt cx="4816593" cy="798801"/>
          </a:xfrm>
        </p:grpSpPr>
        <p:sp>
          <p:nvSpPr>
            <p:cNvPr id="15" name="Freeform 15"/>
            <p:cNvSpPr/>
            <p:nvPr/>
          </p:nvSpPr>
          <p:spPr>
            <a:xfrm>
              <a:off x="0" y="0"/>
              <a:ext cx="4816592" cy="798801"/>
            </a:xfrm>
            <a:custGeom>
              <a:avLst/>
              <a:gdLst/>
              <a:ahLst/>
              <a:cxnLst/>
              <a:rect l="l" t="t" r="r" b="b"/>
              <a:pathLst>
                <a:path w="4816592" h="798801">
                  <a:moveTo>
                    <a:pt x="21590" y="0"/>
                  </a:moveTo>
                  <a:lnTo>
                    <a:pt x="4795002" y="0"/>
                  </a:lnTo>
                  <a:cubicBezTo>
                    <a:pt x="4800728" y="0"/>
                    <a:pt x="4806220" y="2275"/>
                    <a:pt x="4810269" y="6324"/>
                  </a:cubicBezTo>
                  <a:cubicBezTo>
                    <a:pt x="4814318" y="10372"/>
                    <a:pt x="4816592" y="15864"/>
                    <a:pt x="4816592" y="21590"/>
                  </a:cubicBezTo>
                  <a:lnTo>
                    <a:pt x="4816592" y="777211"/>
                  </a:lnTo>
                  <a:cubicBezTo>
                    <a:pt x="4816592" y="789135"/>
                    <a:pt x="4806926" y="798801"/>
                    <a:pt x="4795002" y="798801"/>
                  </a:cubicBezTo>
                  <a:lnTo>
                    <a:pt x="21590" y="798801"/>
                  </a:lnTo>
                  <a:cubicBezTo>
                    <a:pt x="15864" y="798801"/>
                    <a:pt x="10372" y="796526"/>
                    <a:pt x="6324" y="792478"/>
                  </a:cubicBezTo>
                  <a:cubicBezTo>
                    <a:pt x="2275" y="788429"/>
                    <a:pt x="0" y="782937"/>
                    <a:pt x="0" y="777211"/>
                  </a:cubicBezTo>
                  <a:lnTo>
                    <a:pt x="0" y="21590"/>
                  </a:lnTo>
                  <a:cubicBezTo>
                    <a:pt x="0" y="9666"/>
                    <a:pt x="9666" y="0"/>
                    <a:pt x="21590" y="0"/>
                  </a:cubicBezTo>
                  <a:close/>
                </a:path>
              </a:pathLst>
            </a:custGeom>
            <a:solidFill>
              <a:srgbClr val="DCE2EB"/>
            </a:solidFill>
          </p:spPr>
        </p:sp>
        <p:sp>
          <p:nvSpPr>
            <p:cNvPr id="16" name="TextBox 16"/>
            <p:cNvSpPr txBox="1"/>
            <p:nvPr/>
          </p:nvSpPr>
          <p:spPr>
            <a:xfrm>
              <a:off x="0" y="-38100"/>
              <a:ext cx="4816593" cy="836901"/>
            </a:xfrm>
            <a:prstGeom prst="rect">
              <a:avLst/>
            </a:prstGeom>
          </p:spPr>
          <p:txBody>
            <a:bodyPr lIns="50800" tIns="50800" rIns="50800" bIns="50800" rtlCol="0" anchor="ctr"/>
            <a:lstStyle/>
            <a:p>
              <a:pPr algn="ctr">
                <a:lnSpc>
                  <a:spcPts val="2591"/>
                </a:lnSpc>
              </a:pPr>
              <a:endParaRPr/>
            </a:p>
          </p:txBody>
        </p:sp>
      </p:grpSp>
      <p:sp>
        <p:nvSpPr>
          <p:cNvPr id="17" name="TextBox 17"/>
          <p:cNvSpPr txBox="1"/>
          <p:nvPr/>
        </p:nvSpPr>
        <p:spPr>
          <a:xfrm>
            <a:off x="1288746" y="2263284"/>
            <a:ext cx="7448140" cy="995379"/>
          </a:xfrm>
          <a:prstGeom prst="rect">
            <a:avLst/>
          </a:prstGeom>
        </p:spPr>
        <p:txBody>
          <a:bodyPr lIns="0" tIns="0" rIns="0" bIns="0" rtlCol="0" anchor="t">
            <a:spAutoFit/>
          </a:bodyPr>
          <a:lstStyle/>
          <a:p>
            <a:pPr algn="just">
              <a:lnSpc>
                <a:spcPts val="8136"/>
              </a:lnSpc>
              <a:spcBef>
                <a:spcPct val="0"/>
              </a:spcBef>
            </a:pPr>
            <a:r>
              <a:rPr lang="en-US" sz="5811" spc="-337">
                <a:solidFill>
                  <a:srgbClr val="101B40"/>
                </a:solidFill>
                <a:latin typeface="Montserrat"/>
                <a:ea typeface="Montserrat"/>
                <a:cs typeface="Montserrat"/>
                <a:sym typeface="Montserrat"/>
              </a:rPr>
              <a:t>Data: The Fuel</a:t>
            </a:r>
          </a:p>
        </p:txBody>
      </p:sp>
      <p:sp>
        <p:nvSpPr>
          <p:cNvPr id="18" name="TextBox 18"/>
          <p:cNvSpPr txBox="1"/>
          <p:nvPr/>
        </p:nvSpPr>
        <p:spPr>
          <a:xfrm>
            <a:off x="1288746" y="3506313"/>
            <a:ext cx="6494599" cy="2007278"/>
          </a:xfrm>
          <a:prstGeom prst="rect">
            <a:avLst/>
          </a:prstGeom>
        </p:spPr>
        <p:txBody>
          <a:bodyPr lIns="0" tIns="0" rIns="0" bIns="0" rtlCol="0" anchor="t">
            <a:spAutoFit/>
          </a:bodyPr>
          <a:lstStyle/>
          <a:p>
            <a:pPr algn="just">
              <a:lnSpc>
                <a:spcPts val="7679"/>
              </a:lnSpc>
            </a:pPr>
            <a:r>
              <a:rPr lang="en-US" sz="8532" b="1" spc="-494">
                <a:solidFill>
                  <a:srgbClr val="101B40"/>
                </a:solidFill>
                <a:latin typeface="Montserrat Bold"/>
                <a:ea typeface="Montserrat Bold"/>
                <a:cs typeface="Montserrat Bold"/>
                <a:sym typeface="Montserrat Bold"/>
              </a:rPr>
              <a:t>for Artificial Intelligence  </a:t>
            </a:r>
          </a:p>
        </p:txBody>
      </p:sp>
      <p:sp>
        <p:nvSpPr>
          <p:cNvPr id="19" name="Freeform 19"/>
          <p:cNvSpPr/>
          <p:nvPr/>
        </p:nvSpPr>
        <p:spPr>
          <a:xfrm>
            <a:off x="10498499" y="1954177"/>
            <a:ext cx="2770529" cy="2770529"/>
          </a:xfrm>
          <a:custGeom>
            <a:avLst/>
            <a:gdLst/>
            <a:ahLst/>
            <a:cxnLst/>
            <a:rect l="l" t="t" r="r" b="b"/>
            <a:pathLst>
              <a:path w="2770529" h="2770529">
                <a:moveTo>
                  <a:pt x="0" y="0"/>
                </a:moveTo>
                <a:lnTo>
                  <a:pt x="2770528" y="0"/>
                </a:lnTo>
                <a:lnTo>
                  <a:pt x="2770528" y="2770529"/>
                </a:lnTo>
                <a:lnTo>
                  <a:pt x="0" y="277052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20" name="Freeform 20"/>
          <p:cNvSpPr/>
          <p:nvPr/>
        </p:nvSpPr>
        <p:spPr>
          <a:xfrm>
            <a:off x="6829803" y="2377584"/>
            <a:ext cx="6475834" cy="7909416"/>
          </a:xfrm>
          <a:custGeom>
            <a:avLst/>
            <a:gdLst/>
            <a:ahLst/>
            <a:cxnLst/>
            <a:rect l="l" t="t" r="r" b="b"/>
            <a:pathLst>
              <a:path w="6475834" h="7909416">
                <a:moveTo>
                  <a:pt x="0" y="0"/>
                </a:moveTo>
                <a:lnTo>
                  <a:pt x="6475834" y="0"/>
                </a:lnTo>
                <a:lnTo>
                  <a:pt x="6475834" y="7909416"/>
                </a:lnTo>
                <a:lnTo>
                  <a:pt x="0" y="7909416"/>
                </a:lnTo>
                <a:lnTo>
                  <a:pt x="0" y="0"/>
                </a:lnTo>
                <a:close/>
              </a:path>
            </a:pathLst>
          </a:custGeom>
          <a:blipFill>
            <a:blip r:embed="rId6"/>
            <a:stretch>
              <a:fillRect/>
            </a:stretch>
          </a:blipFill>
        </p:spPr>
      </p:sp>
      <p:grpSp>
        <p:nvGrpSpPr>
          <p:cNvPr id="21" name="Group 21"/>
          <p:cNvGrpSpPr/>
          <p:nvPr/>
        </p:nvGrpSpPr>
        <p:grpSpPr>
          <a:xfrm>
            <a:off x="1288746" y="6332292"/>
            <a:ext cx="3380381" cy="2257223"/>
            <a:chOff x="0" y="0"/>
            <a:chExt cx="890306" cy="594495"/>
          </a:xfrm>
        </p:grpSpPr>
        <p:sp>
          <p:nvSpPr>
            <p:cNvPr id="22" name="Freeform 22"/>
            <p:cNvSpPr/>
            <p:nvPr/>
          </p:nvSpPr>
          <p:spPr>
            <a:xfrm>
              <a:off x="0" y="0"/>
              <a:ext cx="890306" cy="594495"/>
            </a:xfrm>
            <a:custGeom>
              <a:avLst/>
              <a:gdLst/>
              <a:ahLst/>
              <a:cxnLst/>
              <a:rect l="l" t="t" r="r" b="b"/>
              <a:pathLst>
                <a:path w="890306" h="594495">
                  <a:moveTo>
                    <a:pt x="116803" y="0"/>
                  </a:moveTo>
                  <a:lnTo>
                    <a:pt x="773503" y="0"/>
                  </a:lnTo>
                  <a:cubicBezTo>
                    <a:pt x="838012" y="0"/>
                    <a:pt x="890306" y="52294"/>
                    <a:pt x="890306" y="116803"/>
                  </a:cubicBezTo>
                  <a:lnTo>
                    <a:pt x="890306" y="477692"/>
                  </a:lnTo>
                  <a:cubicBezTo>
                    <a:pt x="890306" y="542200"/>
                    <a:pt x="838012" y="594495"/>
                    <a:pt x="773503" y="594495"/>
                  </a:cubicBezTo>
                  <a:lnTo>
                    <a:pt x="116803" y="594495"/>
                  </a:lnTo>
                  <a:cubicBezTo>
                    <a:pt x="52294" y="594495"/>
                    <a:pt x="0" y="542200"/>
                    <a:pt x="0" y="477692"/>
                  </a:cubicBezTo>
                  <a:lnTo>
                    <a:pt x="0" y="116803"/>
                  </a:lnTo>
                  <a:cubicBezTo>
                    <a:pt x="0" y="52294"/>
                    <a:pt x="52294" y="0"/>
                    <a:pt x="116803" y="0"/>
                  </a:cubicBezTo>
                  <a:close/>
                </a:path>
              </a:pathLst>
            </a:custGeom>
            <a:solidFill>
              <a:srgbClr val="8FA4C1"/>
            </a:solidFill>
          </p:spPr>
        </p:sp>
        <p:sp>
          <p:nvSpPr>
            <p:cNvPr id="23" name="TextBox 23"/>
            <p:cNvSpPr txBox="1"/>
            <p:nvPr/>
          </p:nvSpPr>
          <p:spPr>
            <a:xfrm>
              <a:off x="0" y="-38100"/>
              <a:ext cx="890306" cy="632595"/>
            </a:xfrm>
            <a:prstGeom prst="rect">
              <a:avLst/>
            </a:prstGeom>
          </p:spPr>
          <p:txBody>
            <a:bodyPr lIns="50800" tIns="50800" rIns="50800" bIns="50800" rtlCol="0" anchor="ctr"/>
            <a:lstStyle/>
            <a:p>
              <a:pPr algn="ctr">
                <a:lnSpc>
                  <a:spcPts val="2591"/>
                </a:lnSpc>
              </a:pPr>
              <a:endParaRPr/>
            </a:p>
          </p:txBody>
        </p:sp>
      </p:grpSp>
      <p:grpSp>
        <p:nvGrpSpPr>
          <p:cNvPr id="24" name="Group 24"/>
          <p:cNvGrpSpPr/>
          <p:nvPr/>
        </p:nvGrpSpPr>
        <p:grpSpPr>
          <a:xfrm>
            <a:off x="1441146" y="6484692"/>
            <a:ext cx="3075708" cy="776477"/>
            <a:chOff x="0" y="0"/>
            <a:chExt cx="810063" cy="204504"/>
          </a:xfrm>
        </p:grpSpPr>
        <p:sp>
          <p:nvSpPr>
            <p:cNvPr id="25" name="Freeform 25"/>
            <p:cNvSpPr/>
            <p:nvPr/>
          </p:nvSpPr>
          <p:spPr>
            <a:xfrm>
              <a:off x="0" y="0"/>
              <a:ext cx="810063" cy="204504"/>
            </a:xfrm>
            <a:custGeom>
              <a:avLst/>
              <a:gdLst/>
              <a:ahLst/>
              <a:cxnLst/>
              <a:rect l="l" t="t" r="r" b="b"/>
              <a:pathLst>
                <a:path w="810063" h="204504">
                  <a:moveTo>
                    <a:pt x="102252" y="0"/>
                  </a:moveTo>
                  <a:lnTo>
                    <a:pt x="707811" y="0"/>
                  </a:lnTo>
                  <a:cubicBezTo>
                    <a:pt x="764283" y="0"/>
                    <a:pt x="810063" y="45780"/>
                    <a:pt x="810063" y="102252"/>
                  </a:cubicBezTo>
                  <a:lnTo>
                    <a:pt x="810063" y="102252"/>
                  </a:lnTo>
                  <a:cubicBezTo>
                    <a:pt x="810063" y="129371"/>
                    <a:pt x="799290" y="155379"/>
                    <a:pt x="780114" y="174555"/>
                  </a:cubicBezTo>
                  <a:cubicBezTo>
                    <a:pt x="760938" y="193731"/>
                    <a:pt x="734930" y="204504"/>
                    <a:pt x="707811" y="204504"/>
                  </a:cubicBezTo>
                  <a:lnTo>
                    <a:pt x="102252" y="204504"/>
                  </a:lnTo>
                  <a:cubicBezTo>
                    <a:pt x="75133" y="204504"/>
                    <a:pt x="49125" y="193731"/>
                    <a:pt x="29949" y="174555"/>
                  </a:cubicBezTo>
                  <a:cubicBezTo>
                    <a:pt x="10773" y="155379"/>
                    <a:pt x="0" y="129371"/>
                    <a:pt x="0" y="102252"/>
                  </a:cubicBezTo>
                  <a:lnTo>
                    <a:pt x="0" y="102252"/>
                  </a:lnTo>
                  <a:cubicBezTo>
                    <a:pt x="0" y="75133"/>
                    <a:pt x="10773" y="49125"/>
                    <a:pt x="29949" y="29949"/>
                  </a:cubicBezTo>
                  <a:cubicBezTo>
                    <a:pt x="49125" y="10773"/>
                    <a:pt x="75133" y="0"/>
                    <a:pt x="102252" y="0"/>
                  </a:cubicBezTo>
                  <a:close/>
                </a:path>
              </a:pathLst>
            </a:custGeom>
            <a:solidFill>
              <a:srgbClr val="FFFFFF"/>
            </a:solidFill>
          </p:spPr>
        </p:sp>
        <p:sp>
          <p:nvSpPr>
            <p:cNvPr id="26" name="TextBox 26"/>
            <p:cNvSpPr txBox="1"/>
            <p:nvPr/>
          </p:nvSpPr>
          <p:spPr>
            <a:xfrm>
              <a:off x="0" y="-38100"/>
              <a:ext cx="810063" cy="242604"/>
            </a:xfrm>
            <a:prstGeom prst="rect">
              <a:avLst/>
            </a:prstGeom>
          </p:spPr>
          <p:txBody>
            <a:bodyPr lIns="50800" tIns="50800" rIns="50800" bIns="50800" rtlCol="0" anchor="ctr"/>
            <a:lstStyle/>
            <a:p>
              <a:pPr algn="ctr">
                <a:lnSpc>
                  <a:spcPts val="2591"/>
                </a:lnSpc>
              </a:pPr>
              <a:endParaRPr/>
            </a:p>
          </p:txBody>
        </p:sp>
      </p:grpSp>
      <p:grpSp>
        <p:nvGrpSpPr>
          <p:cNvPr id="27" name="Group 27"/>
          <p:cNvGrpSpPr/>
          <p:nvPr/>
        </p:nvGrpSpPr>
        <p:grpSpPr>
          <a:xfrm>
            <a:off x="3799689" y="6582334"/>
            <a:ext cx="581194" cy="581194"/>
            <a:chOff x="0" y="0"/>
            <a:chExt cx="812800" cy="812800"/>
          </a:xfrm>
        </p:grpSpPr>
        <p:sp>
          <p:nvSpPr>
            <p:cNvPr id="28" name="Freeform 2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A4C1"/>
            </a:solidFill>
          </p:spPr>
        </p:sp>
        <p:sp>
          <p:nvSpPr>
            <p:cNvPr id="29" name="TextBox 29"/>
            <p:cNvSpPr txBox="1"/>
            <p:nvPr/>
          </p:nvSpPr>
          <p:spPr>
            <a:xfrm>
              <a:off x="76200" y="38100"/>
              <a:ext cx="660400" cy="698500"/>
            </a:xfrm>
            <a:prstGeom prst="rect">
              <a:avLst/>
            </a:prstGeom>
          </p:spPr>
          <p:txBody>
            <a:bodyPr lIns="50800" tIns="50800" rIns="50800" bIns="50800" rtlCol="0" anchor="ctr"/>
            <a:lstStyle/>
            <a:p>
              <a:pPr algn="ctr">
                <a:lnSpc>
                  <a:spcPts val="2591"/>
                </a:lnSpc>
              </a:pPr>
              <a:endParaRPr/>
            </a:p>
          </p:txBody>
        </p:sp>
      </p:grpSp>
      <p:sp>
        <p:nvSpPr>
          <p:cNvPr id="30" name="TextBox 30"/>
          <p:cNvSpPr txBox="1"/>
          <p:nvPr/>
        </p:nvSpPr>
        <p:spPr>
          <a:xfrm>
            <a:off x="1669835" y="7545806"/>
            <a:ext cx="2618330" cy="752115"/>
          </a:xfrm>
          <a:prstGeom prst="rect">
            <a:avLst/>
          </a:prstGeom>
        </p:spPr>
        <p:txBody>
          <a:bodyPr lIns="0" tIns="0" rIns="0" bIns="0" rtlCol="0" anchor="t">
            <a:spAutoFit/>
          </a:bodyPr>
          <a:lstStyle/>
          <a:p>
            <a:pPr algn="just">
              <a:lnSpc>
                <a:spcPts val="1999"/>
              </a:lnSpc>
            </a:pPr>
            <a:r>
              <a:rPr lang="en-US" sz="1851" b="1" spc="-131">
                <a:solidFill>
                  <a:srgbClr val="F4F4F4"/>
                </a:solidFill>
                <a:latin typeface="Montserrat Semi-Bold"/>
                <a:ea typeface="Montserrat Semi-Bold"/>
                <a:cs typeface="Montserrat Semi-Bold"/>
                <a:sym typeface="Montserrat Semi-Bold"/>
              </a:rPr>
              <a:t>DATA DRIVES DECISIONS—AND DESTINY.</a:t>
            </a:r>
          </a:p>
        </p:txBody>
      </p:sp>
      <p:sp>
        <p:nvSpPr>
          <p:cNvPr id="31" name="TextBox 31"/>
          <p:cNvSpPr txBox="1"/>
          <p:nvPr/>
        </p:nvSpPr>
        <p:spPr>
          <a:xfrm>
            <a:off x="1705403" y="6694041"/>
            <a:ext cx="2037135" cy="395879"/>
          </a:xfrm>
          <a:prstGeom prst="rect">
            <a:avLst/>
          </a:prstGeom>
        </p:spPr>
        <p:txBody>
          <a:bodyPr lIns="0" tIns="0" rIns="0" bIns="0" rtlCol="0" anchor="t">
            <a:spAutoFit/>
          </a:bodyPr>
          <a:lstStyle/>
          <a:p>
            <a:pPr algn="ctr">
              <a:lnSpc>
                <a:spcPts val="3079"/>
              </a:lnSpc>
            </a:pPr>
            <a:r>
              <a:rPr lang="en-US" sz="2851" b="1" spc="-202">
                <a:solidFill>
                  <a:srgbClr val="8FA4C1"/>
                </a:solidFill>
                <a:latin typeface="Montserrat Bold"/>
                <a:ea typeface="Montserrat Bold"/>
                <a:cs typeface="Montserrat Bold"/>
                <a:sym typeface="Montserrat Bold"/>
              </a:rPr>
              <a:t>Next Slide</a:t>
            </a:r>
          </a:p>
        </p:txBody>
      </p:sp>
      <p:sp>
        <p:nvSpPr>
          <p:cNvPr id="32" name="TextBox 32"/>
          <p:cNvSpPr txBox="1"/>
          <p:nvPr/>
        </p:nvSpPr>
        <p:spPr>
          <a:xfrm>
            <a:off x="13442157" y="2331475"/>
            <a:ext cx="3673739" cy="2913507"/>
          </a:xfrm>
          <a:prstGeom prst="rect">
            <a:avLst/>
          </a:prstGeom>
        </p:spPr>
        <p:txBody>
          <a:bodyPr lIns="0" tIns="0" rIns="0" bIns="0" rtlCol="0" anchor="t">
            <a:spAutoFit/>
          </a:bodyPr>
          <a:lstStyle/>
          <a:p>
            <a:pPr algn="just">
              <a:lnSpc>
                <a:spcPts val="2604"/>
              </a:lnSpc>
            </a:pPr>
            <a:r>
              <a:rPr lang="en-US" sz="2100" spc="-134">
                <a:solidFill>
                  <a:srgbClr val="000000"/>
                </a:solidFill>
                <a:latin typeface="Montserrat"/>
                <a:ea typeface="Montserrat"/>
                <a:cs typeface="Montserrat"/>
                <a:sym typeface="Montserrat"/>
              </a:rPr>
              <a:t>AI thrives on data. Companies collect and analyze vast amounts of information to train AI models. Data-driven strategies allow businesses to make smarter decisions, uncover hidden insights, and innovate faster than ever before.</a:t>
            </a:r>
          </a:p>
        </p:txBody>
      </p:sp>
      <p:sp>
        <p:nvSpPr>
          <p:cNvPr id="33" name="Freeform 33"/>
          <p:cNvSpPr/>
          <p:nvPr/>
        </p:nvSpPr>
        <p:spPr>
          <a:xfrm>
            <a:off x="14955259" y="6173734"/>
            <a:ext cx="2160637" cy="2160637"/>
          </a:xfrm>
          <a:custGeom>
            <a:avLst/>
            <a:gdLst/>
            <a:ahLst/>
            <a:cxnLst/>
            <a:rect l="l" t="t" r="r" b="b"/>
            <a:pathLst>
              <a:path w="2160637" h="2160637">
                <a:moveTo>
                  <a:pt x="0" y="0"/>
                </a:moveTo>
                <a:lnTo>
                  <a:pt x="2160637" y="0"/>
                </a:lnTo>
                <a:lnTo>
                  <a:pt x="2160637" y="2160636"/>
                </a:lnTo>
                <a:lnTo>
                  <a:pt x="0" y="2160636"/>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1F1F1"/>
        </a:solidFill>
        <a:effectLst/>
      </p:bgPr>
    </p:bg>
    <p:spTree>
      <p:nvGrpSpPr>
        <p:cNvPr id="1" name=""/>
        <p:cNvGrpSpPr/>
        <p:nvPr/>
      </p:nvGrpSpPr>
      <p:grpSpPr>
        <a:xfrm>
          <a:off x="0" y="0"/>
          <a:ext cx="0" cy="0"/>
          <a:chOff x="0" y="0"/>
          <a:chExt cx="0" cy="0"/>
        </a:xfrm>
      </p:grpSpPr>
      <p:grpSp>
        <p:nvGrpSpPr>
          <p:cNvPr id="2" name="Group 2"/>
          <p:cNvGrpSpPr/>
          <p:nvPr/>
        </p:nvGrpSpPr>
        <p:grpSpPr>
          <a:xfrm>
            <a:off x="350265" y="341540"/>
            <a:ext cx="17587469" cy="9603920"/>
            <a:chOff x="0" y="0"/>
            <a:chExt cx="4632091" cy="2529427"/>
          </a:xfrm>
        </p:grpSpPr>
        <p:sp>
          <p:nvSpPr>
            <p:cNvPr id="3" name="Freeform 3"/>
            <p:cNvSpPr/>
            <p:nvPr/>
          </p:nvSpPr>
          <p:spPr>
            <a:xfrm>
              <a:off x="0" y="0"/>
              <a:ext cx="4632091" cy="2529427"/>
            </a:xfrm>
            <a:custGeom>
              <a:avLst/>
              <a:gdLst/>
              <a:ahLst/>
              <a:cxnLst/>
              <a:rect l="l" t="t" r="r" b="b"/>
              <a:pathLst>
                <a:path w="4632091" h="2529427">
                  <a:moveTo>
                    <a:pt x="22450" y="0"/>
                  </a:moveTo>
                  <a:lnTo>
                    <a:pt x="4609641" y="0"/>
                  </a:lnTo>
                  <a:cubicBezTo>
                    <a:pt x="4615595" y="0"/>
                    <a:pt x="4621305" y="2365"/>
                    <a:pt x="4625515" y="6575"/>
                  </a:cubicBezTo>
                  <a:cubicBezTo>
                    <a:pt x="4629725" y="10786"/>
                    <a:pt x="4632091" y="16496"/>
                    <a:pt x="4632091" y="22450"/>
                  </a:cubicBezTo>
                  <a:lnTo>
                    <a:pt x="4632091" y="2506977"/>
                  </a:lnTo>
                  <a:cubicBezTo>
                    <a:pt x="4632091" y="2519376"/>
                    <a:pt x="4622039" y="2529427"/>
                    <a:pt x="4609641" y="2529427"/>
                  </a:cubicBezTo>
                  <a:lnTo>
                    <a:pt x="22450" y="2529427"/>
                  </a:lnTo>
                  <a:cubicBezTo>
                    <a:pt x="10051" y="2529427"/>
                    <a:pt x="0" y="2519376"/>
                    <a:pt x="0" y="2506977"/>
                  </a:cubicBezTo>
                  <a:lnTo>
                    <a:pt x="0" y="22450"/>
                  </a:lnTo>
                  <a:cubicBezTo>
                    <a:pt x="0" y="10051"/>
                    <a:pt x="10051" y="0"/>
                    <a:pt x="22450" y="0"/>
                  </a:cubicBezTo>
                  <a:close/>
                </a:path>
              </a:pathLst>
            </a:custGeom>
            <a:solidFill>
              <a:srgbClr val="DCE2EB"/>
            </a:solidFill>
          </p:spPr>
        </p:sp>
        <p:sp>
          <p:nvSpPr>
            <p:cNvPr id="4" name="TextBox 4"/>
            <p:cNvSpPr txBox="1"/>
            <p:nvPr/>
          </p:nvSpPr>
          <p:spPr>
            <a:xfrm>
              <a:off x="0" y="-38100"/>
              <a:ext cx="4632091" cy="2567527"/>
            </a:xfrm>
            <a:prstGeom prst="rect">
              <a:avLst/>
            </a:prstGeom>
          </p:spPr>
          <p:txBody>
            <a:bodyPr lIns="50800" tIns="50800" rIns="50800" bIns="50800" rtlCol="0" anchor="ctr"/>
            <a:lstStyle/>
            <a:p>
              <a:pPr algn="ctr">
                <a:lnSpc>
                  <a:spcPts val="2591"/>
                </a:lnSpc>
              </a:pPr>
              <a:endParaRPr/>
            </a:p>
          </p:txBody>
        </p:sp>
      </p:grpSp>
      <p:grpSp>
        <p:nvGrpSpPr>
          <p:cNvPr id="5" name="Group 5"/>
          <p:cNvGrpSpPr/>
          <p:nvPr/>
        </p:nvGrpSpPr>
        <p:grpSpPr>
          <a:xfrm>
            <a:off x="4409081" y="762000"/>
            <a:ext cx="9469839" cy="814592"/>
            <a:chOff x="0" y="0"/>
            <a:chExt cx="2494114" cy="214543"/>
          </a:xfrm>
        </p:grpSpPr>
        <p:sp>
          <p:nvSpPr>
            <p:cNvPr id="6" name="Freeform 6"/>
            <p:cNvSpPr/>
            <p:nvPr/>
          </p:nvSpPr>
          <p:spPr>
            <a:xfrm>
              <a:off x="0" y="0"/>
              <a:ext cx="2494114" cy="214543"/>
            </a:xfrm>
            <a:custGeom>
              <a:avLst/>
              <a:gdLst/>
              <a:ahLst/>
              <a:cxnLst/>
              <a:rect l="l" t="t" r="r" b="b"/>
              <a:pathLst>
                <a:path w="2494114" h="214543">
                  <a:moveTo>
                    <a:pt x="81753" y="0"/>
                  </a:moveTo>
                  <a:lnTo>
                    <a:pt x="2412360" y="0"/>
                  </a:lnTo>
                  <a:cubicBezTo>
                    <a:pt x="2457512" y="0"/>
                    <a:pt x="2494114" y="36602"/>
                    <a:pt x="2494114" y="81753"/>
                  </a:cubicBezTo>
                  <a:lnTo>
                    <a:pt x="2494114" y="132789"/>
                  </a:lnTo>
                  <a:cubicBezTo>
                    <a:pt x="2494114" y="177940"/>
                    <a:pt x="2457512" y="214543"/>
                    <a:pt x="2412360" y="214543"/>
                  </a:cubicBezTo>
                  <a:lnTo>
                    <a:pt x="81753" y="214543"/>
                  </a:lnTo>
                  <a:cubicBezTo>
                    <a:pt x="36602" y="214543"/>
                    <a:pt x="0" y="177940"/>
                    <a:pt x="0" y="132789"/>
                  </a:cubicBezTo>
                  <a:lnTo>
                    <a:pt x="0" y="81753"/>
                  </a:lnTo>
                  <a:cubicBezTo>
                    <a:pt x="0" y="36602"/>
                    <a:pt x="36602" y="0"/>
                    <a:pt x="81753" y="0"/>
                  </a:cubicBezTo>
                  <a:close/>
                </a:path>
              </a:pathLst>
            </a:custGeom>
            <a:solidFill>
              <a:srgbClr val="000000">
                <a:alpha val="0"/>
              </a:srgbClr>
            </a:solidFill>
            <a:ln w="38100" cap="rnd">
              <a:solidFill>
                <a:srgbClr val="101B40"/>
              </a:solidFill>
              <a:prstDash val="solid"/>
              <a:round/>
            </a:ln>
          </p:spPr>
        </p:sp>
        <p:sp>
          <p:nvSpPr>
            <p:cNvPr id="7" name="TextBox 7"/>
            <p:cNvSpPr txBox="1"/>
            <p:nvPr/>
          </p:nvSpPr>
          <p:spPr>
            <a:xfrm>
              <a:off x="0" y="-38100"/>
              <a:ext cx="2494114" cy="252643"/>
            </a:xfrm>
            <a:prstGeom prst="rect">
              <a:avLst/>
            </a:prstGeom>
          </p:spPr>
          <p:txBody>
            <a:bodyPr lIns="50800" tIns="50800" rIns="50800" bIns="50800" rtlCol="0" anchor="ctr"/>
            <a:lstStyle/>
            <a:p>
              <a:pPr algn="ctr">
                <a:lnSpc>
                  <a:spcPts val="2871"/>
                </a:lnSpc>
              </a:pPr>
              <a:endParaRPr/>
            </a:p>
          </p:txBody>
        </p:sp>
      </p:grpSp>
      <p:grpSp>
        <p:nvGrpSpPr>
          <p:cNvPr id="8" name="Group 8"/>
          <p:cNvGrpSpPr/>
          <p:nvPr/>
        </p:nvGrpSpPr>
        <p:grpSpPr>
          <a:xfrm>
            <a:off x="9460786" y="874830"/>
            <a:ext cx="1665830" cy="588932"/>
            <a:chOff x="0" y="0"/>
            <a:chExt cx="438737" cy="155110"/>
          </a:xfrm>
        </p:grpSpPr>
        <p:sp>
          <p:nvSpPr>
            <p:cNvPr id="9" name="Freeform 9"/>
            <p:cNvSpPr/>
            <p:nvPr/>
          </p:nvSpPr>
          <p:spPr>
            <a:xfrm>
              <a:off x="0" y="0"/>
              <a:ext cx="438737" cy="155110"/>
            </a:xfrm>
            <a:custGeom>
              <a:avLst/>
              <a:gdLst/>
              <a:ahLst/>
              <a:cxnLst/>
              <a:rect l="l" t="t" r="r" b="b"/>
              <a:pathLst>
                <a:path w="438737" h="155110">
                  <a:moveTo>
                    <a:pt x="77555" y="0"/>
                  </a:moveTo>
                  <a:lnTo>
                    <a:pt x="361182" y="0"/>
                  </a:lnTo>
                  <a:cubicBezTo>
                    <a:pt x="404015" y="0"/>
                    <a:pt x="438737" y="34722"/>
                    <a:pt x="438737" y="77555"/>
                  </a:cubicBezTo>
                  <a:lnTo>
                    <a:pt x="438737" y="77555"/>
                  </a:lnTo>
                  <a:cubicBezTo>
                    <a:pt x="438737" y="120387"/>
                    <a:pt x="404015" y="155110"/>
                    <a:pt x="361182" y="155110"/>
                  </a:cubicBezTo>
                  <a:lnTo>
                    <a:pt x="77555" y="155110"/>
                  </a:lnTo>
                  <a:cubicBezTo>
                    <a:pt x="34722" y="155110"/>
                    <a:pt x="0" y="120387"/>
                    <a:pt x="0" y="77555"/>
                  </a:cubicBezTo>
                  <a:lnTo>
                    <a:pt x="0" y="77555"/>
                  </a:lnTo>
                  <a:cubicBezTo>
                    <a:pt x="0" y="34722"/>
                    <a:pt x="34722" y="0"/>
                    <a:pt x="77555" y="0"/>
                  </a:cubicBezTo>
                  <a:close/>
                </a:path>
              </a:pathLst>
            </a:custGeom>
            <a:solidFill>
              <a:srgbClr val="101B40"/>
            </a:solidFill>
            <a:ln cap="rnd">
              <a:noFill/>
              <a:prstDash val="solid"/>
              <a:round/>
            </a:ln>
          </p:spPr>
        </p:sp>
        <p:sp>
          <p:nvSpPr>
            <p:cNvPr id="10" name="TextBox 10"/>
            <p:cNvSpPr txBox="1"/>
            <p:nvPr/>
          </p:nvSpPr>
          <p:spPr>
            <a:xfrm>
              <a:off x="0" y="-38100"/>
              <a:ext cx="438737" cy="193210"/>
            </a:xfrm>
            <a:prstGeom prst="rect">
              <a:avLst/>
            </a:prstGeom>
          </p:spPr>
          <p:txBody>
            <a:bodyPr lIns="50800" tIns="50800" rIns="50800" bIns="50800" rtlCol="0" anchor="ctr"/>
            <a:lstStyle/>
            <a:p>
              <a:pPr algn="ctr">
                <a:lnSpc>
                  <a:spcPts val="2871"/>
                </a:lnSpc>
              </a:pPr>
              <a:endParaRPr/>
            </a:p>
          </p:txBody>
        </p:sp>
      </p:grpSp>
      <p:sp>
        <p:nvSpPr>
          <p:cNvPr id="11" name="Freeform 11"/>
          <p:cNvSpPr/>
          <p:nvPr/>
        </p:nvSpPr>
        <p:spPr>
          <a:xfrm>
            <a:off x="16736419" y="924288"/>
            <a:ext cx="522881" cy="443415"/>
          </a:xfrm>
          <a:custGeom>
            <a:avLst/>
            <a:gdLst/>
            <a:ahLst/>
            <a:cxnLst/>
            <a:rect l="l" t="t" r="r" b="b"/>
            <a:pathLst>
              <a:path w="522881" h="443415">
                <a:moveTo>
                  <a:pt x="0" y="0"/>
                </a:moveTo>
                <a:lnTo>
                  <a:pt x="522881" y="0"/>
                </a:lnTo>
                <a:lnTo>
                  <a:pt x="522881" y="443415"/>
                </a:lnTo>
                <a:lnTo>
                  <a:pt x="0" y="443415"/>
                </a:lnTo>
                <a:lnTo>
                  <a:pt x="0" y="0"/>
                </a:lnTo>
                <a:close/>
              </a:path>
            </a:pathLst>
          </a:custGeom>
          <a:blipFill>
            <a:blip r:embed="rId2">
              <a:extLst>
                <a:ext uri="{96DAC541-7B7A-43D3-8B79-37D633B846F1}">
                  <asvg:svgBlip xmlns:asvg="http://schemas.microsoft.com/office/drawing/2016/SVG/main" r:embed="rId3"/>
                </a:ext>
              </a:extLst>
            </a:blip>
            <a:stretch>
              <a:fillRect l="-962406" r="-308968"/>
            </a:stretch>
          </a:blipFill>
        </p:spPr>
      </p:sp>
      <p:grpSp>
        <p:nvGrpSpPr>
          <p:cNvPr id="12" name="Group 12"/>
          <p:cNvGrpSpPr/>
          <p:nvPr/>
        </p:nvGrpSpPr>
        <p:grpSpPr>
          <a:xfrm>
            <a:off x="16465001" y="8346801"/>
            <a:ext cx="1822999" cy="1822999"/>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1F1F1"/>
            </a:solidFill>
          </p:spPr>
        </p:sp>
        <p:sp>
          <p:nvSpPr>
            <p:cNvPr id="14" name="TextBox 14"/>
            <p:cNvSpPr txBox="1"/>
            <p:nvPr/>
          </p:nvSpPr>
          <p:spPr>
            <a:xfrm>
              <a:off x="76200" y="38100"/>
              <a:ext cx="660400" cy="698500"/>
            </a:xfrm>
            <a:prstGeom prst="rect">
              <a:avLst/>
            </a:prstGeom>
          </p:spPr>
          <p:txBody>
            <a:bodyPr lIns="50800" tIns="50800" rIns="50800" bIns="50800" rtlCol="0" anchor="ctr"/>
            <a:lstStyle/>
            <a:p>
              <a:pPr algn="ctr">
                <a:lnSpc>
                  <a:spcPts val="2591"/>
                </a:lnSpc>
              </a:pPr>
              <a:endParaRPr/>
            </a:p>
          </p:txBody>
        </p:sp>
      </p:grpSp>
      <p:grpSp>
        <p:nvGrpSpPr>
          <p:cNvPr id="15" name="Group 15"/>
          <p:cNvGrpSpPr/>
          <p:nvPr/>
        </p:nvGrpSpPr>
        <p:grpSpPr>
          <a:xfrm>
            <a:off x="17035435" y="8917235"/>
            <a:ext cx="682130" cy="682130"/>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A4C1"/>
            </a:solidFill>
          </p:spPr>
        </p:sp>
        <p:sp>
          <p:nvSpPr>
            <p:cNvPr id="17" name="TextBox 17"/>
            <p:cNvSpPr txBox="1"/>
            <p:nvPr/>
          </p:nvSpPr>
          <p:spPr>
            <a:xfrm>
              <a:off x="76200" y="38100"/>
              <a:ext cx="660400" cy="698500"/>
            </a:xfrm>
            <a:prstGeom prst="rect">
              <a:avLst/>
            </a:prstGeom>
          </p:spPr>
          <p:txBody>
            <a:bodyPr lIns="50800" tIns="50800" rIns="50800" bIns="50800" rtlCol="0" anchor="ctr"/>
            <a:lstStyle/>
            <a:p>
              <a:pPr algn="ctr">
                <a:lnSpc>
                  <a:spcPts val="2591"/>
                </a:lnSpc>
              </a:pPr>
              <a:endParaRPr/>
            </a:p>
          </p:txBody>
        </p:sp>
      </p:grpSp>
      <p:grpSp>
        <p:nvGrpSpPr>
          <p:cNvPr id="18" name="Group 18"/>
          <p:cNvGrpSpPr/>
          <p:nvPr/>
        </p:nvGrpSpPr>
        <p:grpSpPr>
          <a:xfrm>
            <a:off x="-1014013" y="7723491"/>
            <a:ext cx="2728557" cy="2387487"/>
            <a:chOff x="0" y="0"/>
            <a:chExt cx="812800" cy="711200"/>
          </a:xfrm>
        </p:grpSpPr>
        <p:sp>
          <p:nvSpPr>
            <p:cNvPr id="19" name="Freeform 19"/>
            <p:cNvSpPr/>
            <p:nvPr/>
          </p:nvSpPr>
          <p:spPr>
            <a:xfrm>
              <a:off x="0" y="0"/>
              <a:ext cx="812800" cy="711200"/>
            </a:xfrm>
            <a:custGeom>
              <a:avLst/>
              <a:gdLst/>
              <a:ahLst/>
              <a:cxnLst/>
              <a:rect l="l" t="t" r="r" b="b"/>
              <a:pathLst>
                <a:path w="812800" h="711200">
                  <a:moveTo>
                    <a:pt x="406400" y="0"/>
                  </a:moveTo>
                  <a:lnTo>
                    <a:pt x="812800" y="711200"/>
                  </a:lnTo>
                  <a:lnTo>
                    <a:pt x="0" y="711200"/>
                  </a:lnTo>
                  <a:lnTo>
                    <a:pt x="406400" y="0"/>
                  </a:lnTo>
                  <a:close/>
                </a:path>
              </a:pathLst>
            </a:custGeom>
            <a:solidFill>
              <a:srgbClr val="F1F1F1"/>
            </a:solidFill>
          </p:spPr>
        </p:sp>
        <p:sp>
          <p:nvSpPr>
            <p:cNvPr id="20" name="TextBox 20"/>
            <p:cNvSpPr txBox="1"/>
            <p:nvPr/>
          </p:nvSpPr>
          <p:spPr>
            <a:xfrm>
              <a:off x="127000" y="292100"/>
              <a:ext cx="558800" cy="368300"/>
            </a:xfrm>
            <a:prstGeom prst="rect">
              <a:avLst/>
            </a:prstGeom>
          </p:spPr>
          <p:txBody>
            <a:bodyPr lIns="50800" tIns="50800" rIns="50800" bIns="50800" rtlCol="0" anchor="ctr"/>
            <a:lstStyle/>
            <a:p>
              <a:pPr algn="ctr">
                <a:lnSpc>
                  <a:spcPts val="2591"/>
                </a:lnSpc>
              </a:pPr>
              <a:endParaRPr/>
            </a:p>
          </p:txBody>
        </p:sp>
      </p:grpSp>
      <p:grpSp>
        <p:nvGrpSpPr>
          <p:cNvPr id="21" name="Group 21"/>
          <p:cNvGrpSpPr/>
          <p:nvPr/>
        </p:nvGrpSpPr>
        <p:grpSpPr>
          <a:xfrm>
            <a:off x="1230046" y="2421605"/>
            <a:ext cx="5879177" cy="3912159"/>
            <a:chOff x="0" y="0"/>
            <a:chExt cx="910838" cy="606096"/>
          </a:xfrm>
        </p:grpSpPr>
        <p:sp>
          <p:nvSpPr>
            <p:cNvPr id="22" name="Freeform 22"/>
            <p:cNvSpPr/>
            <p:nvPr/>
          </p:nvSpPr>
          <p:spPr>
            <a:xfrm>
              <a:off x="0" y="0"/>
              <a:ext cx="910838" cy="606096"/>
            </a:xfrm>
            <a:custGeom>
              <a:avLst/>
              <a:gdLst/>
              <a:ahLst/>
              <a:cxnLst/>
              <a:rect l="l" t="t" r="r" b="b"/>
              <a:pathLst>
                <a:path w="910838" h="606096">
                  <a:moveTo>
                    <a:pt x="42139" y="0"/>
                  </a:moveTo>
                  <a:lnTo>
                    <a:pt x="868699" y="0"/>
                  </a:lnTo>
                  <a:cubicBezTo>
                    <a:pt x="891972" y="0"/>
                    <a:pt x="910838" y="18866"/>
                    <a:pt x="910838" y="42139"/>
                  </a:cubicBezTo>
                  <a:lnTo>
                    <a:pt x="910838" y="563957"/>
                  </a:lnTo>
                  <a:cubicBezTo>
                    <a:pt x="910838" y="587230"/>
                    <a:pt x="891972" y="606096"/>
                    <a:pt x="868699" y="606096"/>
                  </a:cubicBezTo>
                  <a:lnTo>
                    <a:pt x="42139" y="606096"/>
                  </a:lnTo>
                  <a:cubicBezTo>
                    <a:pt x="18866" y="606096"/>
                    <a:pt x="0" y="587230"/>
                    <a:pt x="0" y="563957"/>
                  </a:cubicBezTo>
                  <a:lnTo>
                    <a:pt x="0" y="42139"/>
                  </a:lnTo>
                  <a:cubicBezTo>
                    <a:pt x="0" y="18866"/>
                    <a:pt x="18866" y="0"/>
                    <a:pt x="42139" y="0"/>
                  </a:cubicBezTo>
                  <a:close/>
                </a:path>
              </a:pathLst>
            </a:custGeom>
            <a:blipFill>
              <a:blip r:embed="rId4"/>
              <a:stretch>
                <a:fillRect l="-9149" r="-9149"/>
              </a:stretch>
            </a:blipFill>
          </p:spPr>
        </p:sp>
      </p:grpSp>
      <p:grpSp>
        <p:nvGrpSpPr>
          <p:cNvPr id="23" name="Group 23"/>
          <p:cNvGrpSpPr/>
          <p:nvPr/>
        </p:nvGrpSpPr>
        <p:grpSpPr>
          <a:xfrm>
            <a:off x="1748630" y="6924666"/>
            <a:ext cx="3380381" cy="2409834"/>
            <a:chOff x="0" y="0"/>
            <a:chExt cx="890306" cy="634689"/>
          </a:xfrm>
        </p:grpSpPr>
        <p:sp>
          <p:nvSpPr>
            <p:cNvPr id="24" name="Freeform 24"/>
            <p:cNvSpPr/>
            <p:nvPr/>
          </p:nvSpPr>
          <p:spPr>
            <a:xfrm>
              <a:off x="0" y="0"/>
              <a:ext cx="890306" cy="634689"/>
            </a:xfrm>
            <a:custGeom>
              <a:avLst/>
              <a:gdLst/>
              <a:ahLst/>
              <a:cxnLst/>
              <a:rect l="l" t="t" r="r" b="b"/>
              <a:pathLst>
                <a:path w="890306" h="634689">
                  <a:moveTo>
                    <a:pt x="116803" y="0"/>
                  </a:moveTo>
                  <a:lnTo>
                    <a:pt x="773503" y="0"/>
                  </a:lnTo>
                  <a:cubicBezTo>
                    <a:pt x="838012" y="0"/>
                    <a:pt x="890306" y="52294"/>
                    <a:pt x="890306" y="116803"/>
                  </a:cubicBezTo>
                  <a:lnTo>
                    <a:pt x="890306" y="517886"/>
                  </a:lnTo>
                  <a:cubicBezTo>
                    <a:pt x="890306" y="582394"/>
                    <a:pt x="838012" y="634689"/>
                    <a:pt x="773503" y="634689"/>
                  </a:cubicBezTo>
                  <a:lnTo>
                    <a:pt x="116803" y="634689"/>
                  </a:lnTo>
                  <a:cubicBezTo>
                    <a:pt x="52294" y="634689"/>
                    <a:pt x="0" y="582394"/>
                    <a:pt x="0" y="517886"/>
                  </a:cubicBezTo>
                  <a:lnTo>
                    <a:pt x="0" y="116803"/>
                  </a:lnTo>
                  <a:cubicBezTo>
                    <a:pt x="0" y="52294"/>
                    <a:pt x="52294" y="0"/>
                    <a:pt x="116803" y="0"/>
                  </a:cubicBezTo>
                  <a:close/>
                </a:path>
              </a:pathLst>
            </a:custGeom>
            <a:solidFill>
              <a:srgbClr val="8FA4C1"/>
            </a:solidFill>
          </p:spPr>
        </p:sp>
        <p:sp>
          <p:nvSpPr>
            <p:cNvPr id="25" name="TextBox 25"/>
            <p:cNvSpPr txBox="1"/>
            <p:nvPr/>
          </p:nvSpPr>
          <p:spPr>
            <a:xfrm>
              <a:off x="0" y="-38100"/>
              <a:ext cx="890306" cy="672789"/>
            </a:xfrm>
            <a:prstGeom prst="rect">
              <a:avLst/>
            </a:prstGeom>
          </p:spPr>
          <p:txBody>
            <a:bodyPr lIns="50800" tIns="50800" rIns="50800" bIns="50800" rtlCol="0" anchor="ctr"/>
            <a:lstStyle/>
            <a:p>
              <a:pPr algn="ctr">
                <a:lnSpc>
                  <a:spcPts val="2591"/>
                </a:lnSpc>
              </a:pPr>
              <a:endParaRPr/>
            </a:p>
          </p:txBody>
        </p:sp>
      </p:grpSp>
      <p:grpSp>
        <p:nvGrpSpPr>
          <p:cNvPr id="26" name="Group 26"/>
          <p:cNvGrpSpPr/>
          <p:nvPr/>
        </p:nvGrpSpPr>
        <p:grpSpPr>
          <a:xfrm>
            <a:off x="1901030" y="7077066"/>
            <a:ext cx="3075708" cy="776477"/>
            <a:chOff x="0" y="0"/>
            <a:chExt cx="810063" cy="204504"/>
          </a:xfrm>
        </p:grpSpPr>
        <p:sp>
          <p:nvSpPr>
            <p:cNvPr id="27" name="Freeform 27"/>
            <p:cNvSpPr/>
            <p:nvPr/>
          </p:nvSpPr>
          <p:spPr>
            <a:xfrm>
              <a:off x="0" y="0"/>
              <a:ext cx="810063" cy="204504"/>
            </a:xfrm>
            <a:custGeom>
              <a:avLst/>
              <a:gdLst/>
              <a:ahLst/>
              <a:cxnLst/>
              <a:rect l="l" t="t" r="r" b="b"/>
              <a:pathLst>
                <a:path w="810063" h="204504">
                  <a:moveTo>
                    <a:pt x="102252" y="0"/>
                  </a:moveTo>
                  <a:lnTo>
                    <a:pt x="707811" y="0"/>
                  </a:lnTo>
                  <a:cubicBezTo>
                    <a:pt x="764283" y="0"/>
                    <a:pt x="810063" y="45780"/>
                    <a:pt x="810063" y="102252"/>
                  </a:cubicBezTo>
                  <a:lnTo>
                    <a:pt x="810063" y="102252"/>
                  </a:lnTo>
                  <a:cubicBezTo>
                    <a:pt x="810063" y="129371"/>
                    <a:pt x="799290" y="155379"/>
                    <a:pt x="780114" y="174555"/>
                  </a:cubicBezTo>
                  <a:cubicBezTo>
                    <a:pt x="760938" y="193731"/>
                    <a:pt x="734930" y="204504"/>
                    <a:pt x="707811" y="204504"/>
                  </a:cubicBezTo>
                  <a:lnTo>
                    <a:pt x="102252" y="204504"/>
                  </a:lnTo>
                  <a:cubicBezTo>
                    <a:pt x="75133" y="204504"/>
                    <a:pt x="49125" y="193731"/>
                    <a:pt x="29949" y="174555"/>
                  </a:cubicBezTo>
                  <a:cubicBezTo>
                    <a:pt x="10773" y="155379"/>
                    <a:pt x="0" y="129371"/>
                    <a:pt x="0" y="102252"/>
                  </a:cubicBezTo>
                  <a:lnTo>
                    <a:pt x="0" y="102252"/>
                  </a:lnTo>
                  <a:cubicBezTo>
                    <a:pt x="0" y="75133"/>
                    <a:pt x="10773" y="49125"/>
                    <a:pt x="29949" y="29949"/>
                  </a:cubicBezTo>
                  <a:cubicBezTo>
                    <a:pt x="49125" y="10773"/>
                    <a:pt x="75133" y="0"/>
                    <a:pt x="102252" y="0"/>
                  </a:cubicBezTo>
                  <a:close/>
                </a:path>
              </a:pathLst>
            </a:custGeom>
            <a:solidFill>
              <a:srgbClr val="FFFFFF"/>
            </a:solidFill>
          </p:spPr>
        </p:sp>
        <p:sp>
          <p:nvSpPr>
            <p:cNvPr id="28" name="TextBox 28"/>
            <p:cNvSpPr txBox="1"/>
            <p:nvPr/>
          </p:nvSpPr>
          <p:spPr>
            <a:xfrm>
              <a:off x="0" y="-38100"/>
              <a:ext cx="810063" cy="242604"/>
            </a:xfrm>
            <a:prstGeom prst="rect">
              <a:avLst/>
            </a:prstGeom>
          </p:spPr>
          <p:txBody>
            <a:bodyPr lIns="50800" tIns="50800" rIns="50800" bIns="50800" rtlCol="0" anchor="ctr"/>
            <a:lstStyle/>
            <a:p>
              <a:pPr algn="ctr">
                <a:lnSpc>
                  <a:spcPts val="2591"/>
                </a:lnSpc>
              </a:pPr>
              <a:endParaRPr/>
            </a:p>
          </p:txBody>
        </p:sp>
      </p:grpSp>
      <p:grpSp>
        <p:nvGrpSpPr>
          <p:cNvPr id="29" name="Group 29"/>
          <p:cNvGrpSpPr/>
          <p:nvPr/>
        </p:nvGrpSpPr>
        <p:grpSpPr>
          <a:xfrm>
            <a:off x="4259572" y="7174707"/>
            <a:ext cx="581194" cy="581194"/>
            <a:chOff x="0" y="0"/>
            <a:chExt cx="812800" cy="812800"/>
          </a:xfrm>
        </p:grpSpPr>
        <p:sp>
          <p:nvSpPr>
            <p:cNvPr id="30" name="Freeform 3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A4C1"/>
            </a:solidFill>
          </p:spPr>
        </p:sp>
        <p:sp>
          <p:nvSpPr>
            <p:cNvPr id="31" name="TextBox 31"/>
            <p:cNvSpPr txBox="1"/>
            <p:nvPr/>
          </p:nvSpPr>
          <p:spPr>
            <a:xfrm>
              <a:off x="76200" y="38100"/>
              <a:ext cx="660400" cy="698500"/>
            </a:xfrm>
            <a:prstGeom prst="rect">
              <a:avLst/>
            </a:prstGeom>
          </p:spPr>
          <p:txBody>
            <a:bodyPr lIns="50800" tIns="50800" rIns="50800" bIns="50800" rtlCol="0" anchor="ctr"/>
            <a:lstStyle/>
            <a:p>
              <a:pPr algn="ctr">
                <a:lnSpc>
                  <a:spcPts val="2591"/>
                </a:lnSpc>
              </a:pPr>
              <a:endParaRPr/>
            </a:p>
          </p:txBody>
        </p:sp>
      </p:grpSp>
      <p:grpSp>
        <p:nvGrpSpPr>
          <p:cNvPr id="32" name="Group 32"/>
          <p:cNvGrpSpPr/>
          <p:nvPr/>
        </p:nvGrpSpPr>
        <p:grpSpPr>
          <a:xfrm>
            <a:off x="7046695" y="6924666"/>
            <a:ext cx="3380381" cy="2409834"/>
            <a:chOff x="0" y="0"/>
            <a:chExt cx="890306" cy="634689"/>
          </a:xfrm>
        </p:grpSpPr>
        <p:sp>
          <p:nvSpPr>
            <p:cNvPr id="33" name="Freeform 33"/>
            <p:cNvSpPr/>
            <p:nvPr/>
          </p:nvSpPr>
          <p:spPr>
            <a:xfrm>
              <a:off x="0" y="0"/>
              <a:ext cx="890306" cy="634689"/>
            </a:xfrm>
            <a:custGeom>
              <a:avLst/>
              <a:gdLst/>
              <a:ahLst/>
              <a:cxnLst/>
              <a:rect l="l" t="t" r="r" b="b"/>
              <a:pathLst>
                <a:path w="890306" h="634689">
                  <a:moveTo>
                    <a:pt x="116803" y="0"/>
                  </a:moveTo>
                  <a:lnTo>
                    <a:pt x="773503" y="0"/>
                  </a:lnTo>
                  <a:cubicBezTo>
                    <a:pt x="838012" y="0"/>
                    <a:pt x="890306" y="52294"/>
                    <a:pt x="890306" y="116803"/>
                  </a:cubicBezTo>
                  <a:lnTo>
                    <a:pt x="890306" y="517886"/>
                  </a:lnTo>
                  <a:cubicBezTo>
                    <a:pt x="890306" y="582394"/>
                    <a:pt x="838012" y="634689"/>
                    <a:pt x="773503" y="634689"/>
                  </a:cubicBezTo>
                  <a:lnTo>
                    <a:pt x="116803" y="634689"/>
                  </a:lnTo>
                  <a:cubicBezTo>
                    <a:pt x="52294" y="634689"/>
                    <a:pt x="0" y="582394"/>
                    <a:pt x="0" y="517886"/>
                  </a:cubicBezTo>
                  <a:lnTo>
                    <a:pt x="0" y="116803"/>
                  </a:lnTo>
                  <a:cubicBezTo>
                    <a:pt x="0" y="52294"/>
                    <a:pt x="52294" y="0"/>
                    <a:pt x="116803" y="0"/>
                  </a:cubicBezTo>
                  <a:close/>
                </a:path>
              </a:pathLst>
            </a:custGeom>
            <a:solidFill>
              <a:srgbClr val="8FA4C1"/>
            </a:solidFill>
          </p:spPr>
        </p:sp>
        <p:sp>
          <p:nvSpPr>
            <p:cNvPr id="34" name="TextBox 34"/>
            <p:cNvSpPr txBox="1"/>
            <p:nvPr/>
          </p:nvSpPr>
          <p:spPr>
            <a:xfrm>
              <a:off x="0" y="-38100"/>
              <a:ext cx="890306" cy="672789"/>
            </a:xfrm>
            <a:prstGeom prst="rect">
              <a:avLst/>
            </a:prstGeom>
          </p:spPr>
          <p:txBody>
            <a:bodyPr lIns="50800" tIns="50800" rIns="50800" bIns="50800" rtlCol="0" anchor="ctr"/>
            <a:lstStyle/>
            <a:p>
              <a:pPr algn="ctr">
                <a:lnSpc>
                  <a:spcPts val="2591"/>
                </a:lnSpc>
              </a:pPr>
              <a:endParaRPr/>
            </a:p>
          </p:txBody>
        </p:sp>
      </p:grpSp>
      <p:grpSp>
        <p:nvGrpSpPr>
          <p:cNvPr id="35" name="Group 35"/>
          <p:cNvGrpSpPr/>
          <p:nvPr/>
        </p:nvGrpSpPr>
        <p:grpSpPr>
          <a:xfrm>
            <a:off x="7199095" y="7077066"/>
            <a:ext cx="3075708" cy="776477"/>
            <a:chOff x="0" y="0"/>
            <a:chExt cx="810063" cy="204504"/>
          </a:xfrm>
        </p:grpSpPr>
        <p:sp>
          <p:nvSpPr>
            <p:cNvPr id="36" name="Freeform 36"/>
            <p:cNvSpPr/>
            <p:nvPr/>
          </p:nvSpPr>
          <p:spPr>
            <a:xfrm>
              <a:off x="0" y="0"/>
              <a:ext cx="810063" cy="204504"/>
            </a:xfrm>
            <a:custGeom>
              <a:avLst/>
              <a:gdLst/>
              <a:ahLst/>
              <a:cxnLst/>
              <a:rect l="l" t="t" r="r" b="b"/>
              <a:pathLst>
                <a:path w="810063" h="204504">
                  <a:moveTo>
                    <a:pt x="102252" y="0"/>
                  </a:moveTo>
                  <a:lnTo>
                    <a:pt x="707811" y="0"/>
                  </a:lnTo>
                  <a:cubicBezTo>
                    <a:pt x="764283" y="0"/>
                    <a:pt x="810063" y="45780"/>
                    <a:pt x="810063" y="102252"/>
                  </a:cubicBezTo>
                  <a:lnTo>
                    <a:pt x="810063" y="102252"/>
                  </a:lnTo>
                  <a:cubicBezTo>
                    <a:pt x="810063" y="129371"/>
                    <a:pt x="799290" y="155379"/>
                    <a:pt x="780114" y="174555"/>
                  </a:cubicBezTo>
                  <a:cubicBezTo>
                    <a:pt x="760938" y="193731"/>
                    <a:pt x="734930" y="204504"/>
                    <a:pt x="707811" y="204504"/>
                  </a:cubicBezTo>
                  <a:lnTo>
                    <a:pt x="102252" y="204504"/>
                  </a:lnTo>
                  <a:cubicBezTo>
                    <a:pt x="75133" y="204504"/>
                    <a:pt x="49125" y="193731"/>
                    <a:pt x="29949" y="174555"/>
                  </a:cubicBezTo>
                  <a:cubicBezTo>
                    <a:pt x="10773" y="155379"/>
                    <a:pt x="0" y="129371"/>
                    <a:pt x="0" y="102252"/>
                  </a:cubicBezTo>
                  <a:lnTo>
                    <a:pt x="0" y="102252"/>
                  </a:lnTo>
                  <a:cubicBezTo>
                    <a:pt x="0" y="75133"/>
                    <a:pt x="10773" y="49125"/>
                    <a:pt x="29949" y="29949"/>
                  </a:cubicBezTo>
                  <a:cubicBezTo>
                    <a:pt x="49125" y="10773"/>
                    <a:pt x="75133" y="0"/>
                    <a:pt x="102252" y="0"/>
                  </a:cubicBezTo>
                  <a:close/>
                </a:path>
              </a:pathLst>
            </a:custGeom>
            <a:solidFill>
              <a:srgbClr val="FFFFFF"/>
            </a:solidFill>
          </p:spPr>
        </p:sp>
        <p:sp>
          <p:nvSpPr>
            <p:cNvPr id="37" name="TextBox 37"/>
            <p:cNvSpPr txBox="1"/>
            <p:nvPr/>
          </p:nvSpPr>
          <p:spPr>
            <a:xfrm>
              <a:off x="0" y="-38100"/>
              <a:ext cx="810063" cy="242604"/>
            </a:xfrm>
            <a:prstGeom prst="rect">
              <a:avLst/>
            </a:prstGeom>
          </p:spPr>
          <p:txBody>
            <a:bodyPr lIns="50800" tIns="50800" rIns="50800" bIns="50800" rtlCol="0" anchor="ctr"/>
            <a:lstStyle/>
            <a:p>
              <a:pPr algn="ctr">
                <a:lnSpc>
                  <a:spcPts val="2591"/>
                </a:lnSpc>
              </a:pPr>
              <a:endParaRPr/>
            </a:p>
          </p:txBody>
        </p:sp>
      </p:grpSp>
      <p:grpSp>
        <p:nvGrpSpPr>
          <p:cNvPr id="38" name="Group 38"/>
          <p:cNvGrpSpPr/>
          <p:nvPr/>
        </p:nvGrpSpPr>
        <p:grpSpPr>
          <a:xfrm>
            <a:off x="9557638" y="7174707"/>
            <a:ext cx="581194" cy="581194"/>
            <a:chOff x="0" y="0"/>
            <a:chExt cx="812800" cy="812800"/>
          </a:xfrm>
        </p:grpSpPr>
        <p:sp>
          <p:nvSpPr>
            <p:cNvPr id="39" name="Freeform 3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A4C1"/>
            </a:solidFill>
          </p:spPr>
        </p:sp>
        <p:sp>
          <p:nvSpPr>
            <p:cNvPr id="40" name="TextBox 40"/>
            <p:cNvSpPr txBox="1"/>
            <p:nvPr/>
          </p:nvSpPr>
          <p:spPr>
            <a:xfrm>
              <a:off x="76200" y="38100"/>
              <a:ext cx="660400" cy="698500"/>
            </a:xfrm>
            <a:prstGeom prst="rect">
              <a:avLst/>
            </a:prstGeom>
          </p:spPr>
          <p:txBody>
            <a:bodyPr lIns="50800" tIns="50800" rIns="50800" bIns="50800" rtlCol="0" anchor="ctr"/>
            <a:lstStyle/>
            <a:p>
              <a:pPr algn="ctr">
                <a:lnSpc>
                  <a:spcPts val="2591"/>
                </a:lnSpc>
              </a:pPr>
              <a:endParaRPr/>
            </a:p>
          </p:txBody>
        </p:sp>
      </p:grpSp>
      <p:grpSp>
        <p:nvGrpSpPr>
          <p:cNvPr id="41" name="Group 41"/>
          <p:cNvGrpSpPr/>
          <p:nvPr/>
        </p:nvGrpSpPr>
        <p:grpSpPr>
          <a:xfrm>
            <a:off x="12344761" y="6924666"/>
            <a:ext cx="3380381" cy="2409834"/>
            <a:chOff x="0" y="0"/>
            <a:chExt cx="890306" cy="634689"/>
          </a:xfrm>
        </p:grpSpPr>
        <p:sp>
          <p:nvSpPr>
            <p:cNvPr id="42" name="Freeform 42"/>
            <p:cNvSpPr/>
            <p:nvPr/>
          </p:nvSpPr>
          <p:spPr>
            <a:xfrm>
              <a:off x="0" y="0"/>
              <a:ext cx="890306" cy="634689"/>
            </a:xfrm>
            <a:custGeom>
              <a:avLst/>
              <a:gdLst/>
              <a:ahLst/>
              <a:cxnLst/>
              <a:rect l="l" t="t" r="r" b="b"/>
              <a:pathLst>
                <a:path w="890306" h="634689">
                  <a:moveTo>
                    <a:pt x="116803" y="0"/>
                  </a:moveTo>
                  <a:lnTo>
                    <a:pt x="773503" y="0"/>
                  </a:lnTo>
                  <a:cubicBezTo>
                    <a:pt x="838012" y="0"/>
                    <a:pt x="890306" y="52294"/>
                    <a:pt x="890306" y="116803"/>
                  </a:cubicBezTo>
                  <a:lnTo>
                    <a:pt x="890306" y="517886"/>
                  </a:lnTo>
                  <a:cubicBezTo>
                    <a:pt x="890306" y="582394"/>
                    <a:pt x="838012" y="634689"/>
                    <a:pt x="773503" y="634689"/>
                  </a:cubicBezTo>
                  <a:lnTo>
                    <a:pt x="116803" y="634689"/>
                  </a:lnTo>
                  <a:cubicBezTo>
                    <a:pt x="52294" y="634689"/>
                    <a:pt x="0" y="582394"/>
                    <a:pt x="0" y="517886"/>
                  </a:cubicBezTo>
                  <a:lnTo>
                    <a:pt x="0" y="116803"/>
                  </a:lnTo>
                  <a:cubicBezTo>
                    <a:pt x="0" y="52294"/>
                    <a:pt x="52294" y="0"/>
                    <a:pt x="116803" y="0"/>
                  </a:cubicBezTo>
                  <a:close/>
                </a:path>
              </a:pathLst>
            </a:custGeom>
            <a:solidFill>
              <a:srgbClr val="8FA4C1"/>
            </a:solidFill>
          </p:spPr>
        </p:sp>
        <p:sp>
          <p:nvSpPr>
            <p:cNvPr id="43" name="TextBox 43"/>
            <p:cNvSpPr txBox="1"/>
            <p:nvPr/>
          </p:nvSpPr>
          <p:spPr>
            <a:xfrm>
              <a:off x="0" y="-38100"/>
              <a:ext cx="890306" cy="672789"/>
            </a:xfrm>
            <a:prstGeom prst="rect">
              <a:avLst/>
            </a:prstGeom>
          </p:spPr>
          <p:txBody>
            <a:bodyPr lIns="50800" tIns="50800" rIns="50800" bIns="50800" rtlCol="0" anchor="ctr"/>
            <a:lstStyle/>
            <a:p>
              <a:pPr algn="ctr">
                <a:lnSpc>
                  <a:spcPts val="2591"/>
                </a:lnSpc>
              </a:pPr>
              <a:endParaRPr/>
            </a:p>
          </p:txBody>
        </p:sp>
      </p:grpSp>
      <p:grpSp>
        <p:nvGrpSpPr>
          <p:cNvPr id="44" name="Group 44"/>
          <p:cNvGrpSpPr/>
          <p:nvPr/>
        </p:nvGrpSpPr>
        <p:grpSpPr>
          <a:xfrm>
            <a:off x="12497161" y="7077066"/>
            <a:ext cx="3075708" cy="776477"/>
            <a:chOff x="0" y="0"/>
            <a:chExt cx="810063" cy="204504"/>
          </a:xfrm>
        </p:grpSpPr>
        <p:sp>
          <p:nvSpPr>
            <p:cNvPr id="45" name="Freeform 45"/>
            <p:cNvSpPr/>
            <p:nvPr/>
          </p:nvSpPr>
          <p:spPr>
            <a:xfrm>
              <a:off x="0" y="0"/>
              <a:ext cx="810063" cy="204504"/>
            </a:xfrm>
            <a:custGeom>
              <a:avLst/>
              <a:gdLst/>
              <a:ahLst/>
              <a:cxnLst/>
              <a:rect l="l" t="t" r="r" b="b"/>
              <a:pathLst>
                <a:path w="810063" h="204504">
                  <a:moveTo>
                    <a:pt x="102252" y="0"/>
                  </a:moveTo>
                  <a:lnTo>
                    <a:pt x="707811" y="0"/>
                  </a:lnTo>
                  <a:cubicBezTo>
                    <a:pt x="764283" y="0"/>
                    <a:pt x="810063" y="45780"/>
                    <a:pt x="810063" y="102252"/>
                  </a:cubicBezTo>
                  <a:lnTo>
                    <a:pt x="810063" y="102252"/>
                  </a:lnTo>
                  <a:cubicBezTo>
                    <a:pt x="810063" y="129371"/>
                    <a:pt x="799290" y="155379"/>
                    <a:pt x="780114" y="174555"/>
                  </a:cubicBezTo>
                  <a:cubicBezTo>
                    <a:pt x="760938" y="193731"/>
                    <a:pt x="734930" y="204504"/>
                    <a:pt x="707811" y="204504"/>
                  </a:cubicBezTo>
                  <a:lnTo>
                    <a:pt x="102252" y="204504"/>
                  </a:lnTo>
                  <a:cubicBezTo>
                    <a:pt x="75133" y="204504"/>
                    <a:pt x="49125" y="193731"/>
                    <a:pt x="29949" y="174555"/>
                  </a:cubicBezTo>
                  <a:cubicBezTo>
                    <a:pt x="10773" y="155379"/>
                    <a:pt x="0" y="129371"/>
                    <a:pt x="0" y="102252"/>
                  </a:cubicBezTo>
                  <a:lnTo>
                    <a:pt x="0" y="102252"/>
                  </a:lnTo>
                  <a:cubicBezTo>
                    <a:pt x="0" y="75133"/>
                    <a:pt x="10773" y="49125"/>
                    <a:pt x="29949" y="29949"/>
                  </a:cubicBezTo>
                  <a:cubicBezTo>
                    <a:pt x="49125" y="10773"/>
                    <a:pt x="75133" y="0"/>
                    <a:pt x="102252" y="0"/>
                  </a:cubicBezTo>
                  <a:close/>
                </a:path>
              </a:pathLst>
            </a:custGeom>
            <a:solidFill>
              <a:srgbClr val="FFFFFF"/>
            </a:solidFill>
          </p:spPr>
        </p:sp>
        <p:sp>
          <p:nvSpPr>
            <p:cNvPr id="46" name="TextBox 46"/>
            <p:cNvSpPr txBox="1"/>
            <p:nvPr/>
          </p:nvSpPr>
          <p:spPr>
            <a:xfrm>
              <a:off x="0" y="-38100"/>
              <a:ext cx="810063" cy="242604"/>
            </a:xfrm>
            <a:prstGeom prst="rect">
              <a:avLst/>
            </a:prstGeom>
          </p:spPr>
          <p:txBody>
            <a:bodyPr lIns="50800" tIns="50800" rIns="50800" bIns="50800" rtlCol="0" anchor="ctr"/>
            <a:lstStyle/>
            <a:p>
              <a:pPr algn="ctr">
                <a:lnSpc>
                  <a:spcPts val="2591"/>
                </a:lnSpc>
              </a:pPr>
              <a:endParaRPr/>
            </a:p>
          </p:txBody>
        </p:sp>
      </p:grpSp>
      <p:grpSp>
        <p:nvGrpSpPr>
          <p:cNvPr id="47" name="Group 47"/>
          <p:cNvGrpSpPr/>
          <p:nvPr/>
        </p:nvGrpSpPr>
        <p:grpSpPr>
          <a:xfrm>
            <a:off x="14855704" y="7174707"/>
            <a:ext cx="581194" cy="581194"/>
            <a:chOff x="0" y="0"/>
            <a:chExt cx="812800" cy="812800"/>
          </a:xfrm>
        </p:grpSpPr>
        <p:sp>
          <p:nvSpPr>
            <p:cNvPr id="48" name="Freeform 4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A4C1"/>
            </a:solidFill>
          </p:spPr>
        </p:sp>
        <p:sp>
          <p:nvSpPr>
            <p:cNvPr id="49" name="TextBox 49"/>
            <p:cNvSpPr txBox="1"/>
            <p:nvPr/>
          </p:nvSpPr>
          <p:spPr>
            <a:xfrm>
              <a:off x="76200" y="38100"/>
              <a:ext cx="660400" cy="698500"/>
            </a:xfrm>
            <a:prstGeom prst="rect">
              <a:avLst/>
            </a:prstGeom>
          </p:spPr>
          <p:txBody>
            <a:bodyPr lIns="50800" tIns="50800" rIns="50800" bIns="50800" rtlCol="0" anchor="ctr"/>
            <a:lstStyle/>
            <a:p>
              <a:pPr algn="ctr">
                <a:lnSpc>
                  <a:spcPts val="2591"/>
                </a:lnSpc>
              </a:pPr>
              <a:endParaRPr/>
            </a:p>
          </p:txBody>
        </p:sp>
      </p:grpSp>
      <p:sp>
        <p:nvSpPr>
          <p:cNvPr id="50" name="TextBox 50"/>
          <p:cNvSpPr txBox="1"/>
          <p:nvPr/>
        </p:nvSpPr>
        <p:spPr>
          <a:xfrm>
            <a:off x="4441856" y="976273"/>
            <a:ext cx="1662550" cy="314925"/>
          </a:xfrm>
          <a:prstGeom prst="rect">
            <a:avLst/>
          </a:prstGeom>
        </p:spPr>
        <p:txBody>
          <a:bodyPr lIns="0" tIns="0" rIns="0" bIns="0" rtlCol="0" anchor="t">
            <a:spAutoFit/>
          </a:bodyPr>
          <a:lstStyle/>
          <a:p>
            <a:pPr marL="0" lvl="0" indent="0" algn="ctr">
              <a:lnSpc>
                <a:spcPts val="2591"/>
              </a:lnSpc>
              <a:spcBef>
                <a:spcPct val="0"/>
              </a:spcBef>
            </a:pPr>
            <a:r>
              <a:rPr lang="en-US" sz="1851" spc="3">
                <a:solidFill>
                  <a:srgbClr val="101B40"/>
                </a:solidFill>
                <a:latin typeface="Montserrat"/>
                <a:ea typeface="Montserrat"/>
                <a:cs typeface="Montserrat"/>
                <a:sym typeface="Montserrat"/>
              </a:rPr>
              <a:t>HOME</a:t>
            </a:r>
          </a:p>
        </p:txBody>
      </p:sp>
      <p:sp>
        <p:nvSpPr>
          <p:cNvPr id="51" name="TextBox 51"/>
          <p:cNvSpPr txBox="1"/>
          <p:nvPr/>
        </p:nvSpPr>
        <p:spPr>
          <a:xfrm>
            <a:off x="6829803" y="978486"/>
            <a:ext cx="1907082" cy="314925"/>
          </a:xfrm>
          <a:prstGeom prst="rect">
            <a:avLst/>
          </a:prstGeom>
        </p:spPr>
        <p:txBody>
          <a:bodyPr lIns="0" tIns="0" rIns="0" bIns="0" rtlCol="0" anchor="t">
            <a:spAutoFit/>
          </a:bodyPr>
          <a:lstStyle/>
          <a:p>
            <a:pPr marL="0" lvl="0" indent="0" algn="ctr">
              <a:lnSpc>
                <a:spcPts val="2591"/>
              </a:lnSpc>
              <a:spcBef>
                <a:spcPct val="0"/>
              </a:spcBef>
            </a:pPr>
            <a:r>
              <a:rPr lang="en-US" sz="1851" spc="3">
                <a:solidFill>
                  <a:srgbClr val="101B40"/>
                </a:solidFill>
                <a:latin typeface="Montserrat"/>
                <a:ea typeface="Montserrat"/>
                <a:cs typeface="Montserrat"/>
                <a:sym typeface="Montserrat"/>
              </a:rPr>
              <a:t>ABOUT</a:t>
            </a:r>
          </a:p>
        </p:txBody>
      </p:sp>
      <p:sp>
        <p:nvSpPr>
          <p:cNvPr id="52" name="TextBox 52"/>
          <p:cNvSpPr txBox="1"/>
          <p:nvPr/>
        </p:nvSpPr>
        <p:spPr>
          <a:xfrm>
            <a:off x="9499106" y="978486"/>
            <a:ext cx="1589190" cy="314925"/>
          </a:xfrm>
          <a:prstGeom prst="rect">
            <a:avLst/>
          </a:prstGeom>
        </p:spPr>
        <p:txBody>
          <a:bodyPr lIns="0" tIns="0" rIns="0" bIns="0" rtlCol="0" anchor="t">
            <a:spAutoFit/>
          </a:bodyPr>
          <a:lstStyle/>
          <a:p>
            <a:pPr marL="0" lvl="0" indent="0" algn="ctr">
              <a:lnSpc>
                <a:spcPts val="2591"/>
              </a:lnSpc>
              <a:spcBef>
                <a:spcPct val="0"/>
              </a:spcBef>
            </a:pPr>
            <a:r>
              <a:rPr lang="en-US" sz="1851" b="1" spc="3">
                <a:solidFill>
                  <a:srgbClr val="F4F4F4"/>
                </a:solidFill>
                <a:latin typeface="Montserrat Bold"/>
                <a:ea typeface="Montserrat Bold"/>
                <a:cs typeface="Montserrat Bold"/>
                <a:sym typeface="Montserrat Bold"/>
              </a:rPr>
              <a:t>CONTENT</a:t>
            </a:r>
          </a:p>
        </p:txBody>
      </p:sp>
      <p:sp>
        <p:nvSpPr>
          <p:cNvPr id="53" name="TextBox 53"/>
          <p:cNvSpPr txBox="1"/>
          <p:nvPr/>
        </p:nvSpPr>
        <p:spPr>
          <a:xfrm>
            <a:off x="11594836" y="976273"/>
            <a:ext cx="2224975" cy="314925"/>
          </a:xfrm>
          <a:prstGeom prst="rect">
            <a:avLst/>
          </a:prstGeom>
        </p:spPr>
        <p:txBody>
          <a:bodyPr lIns="0" tIns="0" rIns="0" bIns="0" rtlCol="0" anchor="t">
            <a:spAutoFit/>
          </a:bodyPr>
          <a:lstStyle/>
          <a:p>
            <a:pPr marL="0" lvl="0" indent="0" algn="ctr">
              <a:lnSpc>
                <a:spcPts val="2591"/>
              </a:lnSpc>
              <a:spcBef>
                <a:spcPct val="0"/>
              </a:spcBef>
            </a:pPr>
            <a:r>
              <a:rPr lang="en-US" sz="1851" spc="3">
                <a:solidFill>
                  <a:srgbClr val="101B40"/>
                </a:solidFill>
                <a:latin typeface="Montserrat"/>
                <a:ea typeface="Montserrat"/>
                <a:cs typeface="Montserrat"/>
                <a:sym typeface="Montserrat"/>
              </a:rPr>
              <a:t>OTHERS</a:t>
            </a:r>
          </a:p>
        </p:txBody>
      </p:sp>
      <p:sp>
        <p:nvSpPr>
          <p:cNvPr id="54" name="TextBox 54"/>
          <p:cNvSpPr txBox="1"/>
          <p:nvPr/>
        </p:nvSpPr>
        <p:spPr>
          <a:xfrm>
            <a:off x="804572" y="874492"/>
            <a:ext cx="1888114" cy="562057"/>
          </a:xfrm>
          <a:prstGeom prst="rect">
            <a:avLst/>
          </a:prstGeom>
        </p:spPr>
        <p:txBody>
          <a:bodyPr lIns="0" tIns="0" rIns="0" bIns="0" rtlCol="0" anchor="t">
            <a:spAutoFit/>
          </a:bodyPr>
          <a:lstStyle/>
          <a:p>
            <a:pPr marL="0" lvl="0" indent="0" algn="l">
              <a:lnSpc>
                <a:spcPts val="2235"/>
              </a:lnSpc>
            </a:pPr>
            <a:r>
              <a:rPr lang="en-US" sz="2051" b="1" spc="4">
                <a:solidFill>
                  <a:srgbClr val="101B40"/>
                </a:solidFill>
                <a:latin typeface="Montserrat Bold"/>
                <a:ea typeface="Montserrat Bold"/>
                <a:cs typeface="Montserrat Bold"/>
                <a:sym typeface="Montserrat Bold"/>
              </a:rPr>
              <a:t>THYNK </a:t>
            </a:r>
            <a:r>
              <a:rPr lang="en-US" sz="2051" spc="4">
                <a:solidFill>
                  <a:srgbClr val="101B40"/>
                </a:solidFill>
                <a:latin typeface="Montserrat"/>
                <a:ea typeface="Montserrat"/>
                <a:cs typeface="Montserrat"/>
                <a:sym typeface="Montserrat"/>
              </a:rPr>
              <a:t>UNLIMITED.</a:t>
            </a:r>
          </a:p>
        </p:txBody>
      </p:sp>
      <p:sp>
        <p:nvSpPr>
          <p:cNvPr id="55" name="TextBox 55"/>
          <p:cNvSpPr txBox="1"/>
          <p:nvPr/>
        </p:nvSpPr>
        <p:spPr>
          <a:xfrm>
            <a:off x="7870766" y="4845015"/>
            <a:ext cx="8229559" cy="1294257"/>
          </a:xfrm>
          <a:prstGeom prst="rect">
            <a:avLst/>
          </a:prstGeom>
        </p:spPr>
        <p:txBody>
          <a:bodyPr lIns="0" tIns="0" rIns="0" bIns="0" rtlCol="0" anchor="t">
            <a:spAutoFit/>
          </a:bodyPr>
          <a:lstStyle/>
          <a:p>
            <a:pPr algn="just">
              <a:lnSpc>
                <a:spcPts val="2604"/>
              </a:lnSpc>
            </a:pPr>
            <a:r>
              <a:rPr lang="en-US" sz="2100" spc="-134">
                <a:solidFill>
                  <a:srgbClr val="000000"/>
                </a:solidFill>
                <a:latin typeface="Montserrat"/>
                <a:ea typeface="Montserrat"/>
                <a:cs typeface="Montserrat"/>
                <a:sym typeface="Montserrat"/>
              </a:rPr>
              <a:t>Businesses are using AI to create more personalized, responsive, and engaging customer experiences. Chatbots, virtual assistants, and recommendation engines are helping brands stay connected to customers 24/7, enhancing loyalty and boosting sales.</a:t>
            </a:r>
          </a:p>
        </p:txBody>
      </p:sp>
      <p:sp>
        <p:nvSpPr>
          <p:cNvPr id="56" name="TextBox 56"/>
          <p:cNvSpPr txBox="1"/>
          <p:nvPr/>
        </p:nvSpPr>
        <p:spPr>
          <a:xfrm>
            <a:off x="7870766" y="2448944"/>
            <a:ext cx="9164670" cy="954240"/>
          </a:xfrm>
          <a:prstGeom prst="rect">
            <a:avLst/>
          </a:prstGeom>
        </p:spPr>
        <p:txBody>
          <a:bodyPr lIns="0" tIns="0" rIns="0" bIns="0" rtlCol="0" anchor="t">
            <a:spAutoFit/>
          </a:bodyPr>
          <a:lstStyle/>
          <a:p>
            <a:pPr algn="just">
              <a:lnSpc>
                <a:spcPts val="7844"/>
              </a:lnSpc>
              <a:spcBef>
                <a:spcPct val="0"/>
              </a:spcBef>
            </a:pPr>
            <a:r>
              <a:rPr lang="en-US" sz="5603" spc="-324">
                <a:solidFill>
                  <a:srgbClr val="101B40"/>
                </a:solidFill>
                <a:latin typeface="Montserrat"/>
                <a:ea typeface="Montserrat"/>
                <a:cs typeface="Montserrat"/>
                <a:sym typeface="Montserrat"/>
              </a:rPr>
              <a:t>Challenges in Implementing</a:t>
            </a:r>
          </a:p>
        </p:txBody>
      </p:sp>
      <p:sp>
        <p:nvSpPr>
          <p:cNvPr id="57" name="TextBox 57"/>
          <p:cNvSpPr txBox="1"/>
          <p:nvPr/>
        </p:nvSpPr>
        <p:spPr>
          <a:xfrm>
            <a:off x="7870766" y="3660360"/>
            <a:ext cx="9164670" cy="832230"/>
          </a:xfrm>
          <a:prstGeom prst="rect">
            <a:avLst/>
          </a:prstGeom>
        </p:spPr>
        <p:txBody>
          <a:bodyPr lIns="0" tIns="0" rIns="0" bIns="0" rtlCol="0" anchor="t">
            <a:spAutoFit/>
          </a:bodyPr>
          <a:lstStyle/>
          <a:p>
            <a:pPr algn="just">
              <a:lnSpc>
                <a:spcPts val="6145"/>
              </a:lnSpc>
            </a:pPr>
            <a:r>
              <a:rPr lang="en-US" sz="6827" b="1" spc="-396">
                <a:solidFill>
                  <a:srgbClr val="101B40"/>
                </a:solidFill>
                <a:latin typeface="Montserrat Bold"/>
                <a:ea typeface="Montserrat Bold"/>
                <a:cs typeface="Montserrat Bold"/>
                <a:sym typeface="Montserrat Bold"/>
              </a:rPr>
              <a:t>Artificial Intelligence  </a:t>
            </a:r>
          </a:p>
        </p:txBody>
      </p:sp>
      <p:sp>
        <p:nvSpPr>
          <p:cNvPr id="58" name="TextBox 58"/>
          <p:cNvSpPr txBox="1"/>
          <p:nvPr/>
        </p:nvSpPr>
        <p:spPr>
          <a:xfrm>
            <a:off x="2129719" y="8203220"/>
            <a:ext cx="2618330" cy="752115"/>
          </a:xfrm>
          <a:prstGeom prst="rect">
            <a:avLst/>
          </a:prstGeom>
        </p:spPr>
        <p:txBody>
          <a:bodyPr lIns="0" tIns="0" rIns="0" bIns="0" rtlCol="0" anchor="t">
            <a:spAutoFit/>
          </a:bodyPr>
          <a:lstStyle/>
          <a:p>
            <a:pPr algn="ctr">
              <a:lnSpc>
                <a:spcPts val="1999"/>
              </a:lnSpc>
            </a:pPr>
            <a:r>
              <a:rPr lang="en-US" sz="1851" b="1" spc="-131">
                <a:solidFill>
                  <a:srgbClr val="F4F4F4"/>
                </a:solidFill>
                <a:latin typeface="Montserrat Semi-Bold"/>
                <a:ea typeface="Montserrat Semi-Bold"/>
                <a:cs typeface="Montserrat Semi-Bold"/>
                <a:sym typeface="Montserrat Semi-Bold"/>
              </a:rPr>
              <a:t>WHEN HANDLING SENSITIVE INFORMATION</a:t>
            </a:r>
          </a:p>
        </p:txBody>
      </p:sp>
      <p:sp>
        <p:nvSpPr>
          <p:cNvPr id="59" name="TextBox 59"/>
          <p:cNvSpPr txBox="1"/>
          <p:nvPr/>
        </p:nvSpPr>
        <p:spPr>
          <a:xfrm>
            <a:off x="2006254" y="7332430"/>
            <a:ext cx="2243794" cy="267678"/>
          </a:xfrm>
          <a:prstGeom prst="rect">
            <a:avLst/>
          </a:prstGeom>
        </p:spPr>
        <p:txBody>
          <a:bodyPr lIns="0" tIns="0" rIns="0" bIns="0" rtlCol="0" anchor="t">
            <a:spAutoFit/>
          </a:bodyPr>
          <a:lstStyle/>
          <a:p>
            <a:pPr algn="ctr">
              <a:lnSpc>
                <a:spcPts val="2094"/>
              </a:lnSpc>
            </a:pPr>
            <a:r>
              <a:rPr lang="en-US" sz="1939" b="1" spc="-137">
                <a:solidFill>
                  <a:srgbClr val="8FA4C1"/>
                </a:solidFill>
                <a:latin typeface="Montserrat Bold"/>
                <a:ea typeface="Montserrat Bold"/>
                <a:cs typeface="Montserrat Bold"/>
                <a:sym typeface="Montserrat Bold"/>
              </a:rPr>
              <a:t>Data privacy risks</a:t>
            </a:r>
          </a:p>
        </p:txBody>
      </p:sp>
      <p:sp>
        <p:nvSpPr>
          <p:cNvPr id="60" name="TextBox 60"/>
          <p:cNvSpPr txBox="1"/>
          <p:nvPr/>
        </p:nvSpPr>
        <p:spPr>
          <a:xfrm>
            <a:off x="7701289" y="8165120"/>
            <a:ext cx="2071321" cy="752115"/>
          </a:xfrm>
          <a:prstGeom prst="rect">
            <a:avLst/>
          </a:prstGeom>
        </p:spPr>
        <p:txBody>
          <a:bodyPr lIns="0" tIns="0" rIns="0" bIns="0" rtlCol="0" anchor="t">
            <a:spAutoFit/>
          </a:bodyPr>
          <a:lstStyle/>
          <a:p>
            <a:pPr algn="ctr">
              <a:lnSpc>
                <a:spcPts val="1999"/>
              </a:lnSpc>
            </a:pPr>
            <a:r>
              <a:rPr lang="en-US" sz="1851" b="1" spc="-131">
                <a:solidFill>
                  <a:srgbClr val="F4F4F4"/>
                </a:solidFill>
                <a:latin typeface="Montserrat Semi-Bold"/>
                <a:ea typeface="Montserrat Semi-Bold"/>
                <a:cs typeface="Montserrat Semi-Bold"/>
                <a:sym typeface="Montserrat Semi-Bold"/>
              </a:rPr>
              <a:t>AFFECTING FAIRNESS AND ACCURACY.</a:t>
            </a:r>
          </a:p>
        </p:txBody>
      </p:sp>
      <p:sp>
        <p:nvSpPr>
          <p:cNvPr id="61" name="TextBox 61"/>
          <p:cNvSpPr txBox="1"/>
          <p:nvPr/>
        </p:nvSpPr>
        <p:spPr>
          <a:xfrm>
            <a:off x="12970025" y="8148633"/>
            <a:ext cx="2129854" cy="752115"/>
          </a:xfrm>
          <a:prstGeom prst="rect">
            <a:avLst/>
          </a:prstGeom>
        </p:spPr>
        <p:txBody>
          <a:bodyPr lIns="0" tIns="0" rIns="0" bIns="0" rtlCol="0" anchor="t">
            <a:spAutoFit/>
          </a:bodyPr>
          <a:lstStyle/>
          <a:p>
            <a:pPr algn="ctr">
              <a:lnSpc>
                <a:spcPts val="1999"/>
              </a:lnSpc>
            </a:pPr>
            <a:r>
              <a:rPr lang="en-US" sz="1851" b="1" spc="-131">
                <a:solidFill>
                  <a:srgbClr val="F4F4F4"/>
                </a:solidFill>
                <a:latin typeface="Montserrat Semi-Bold"/>
                <a:ea typeface="Montserrat Semi-Bold"/>
                <a:cs typeface="Montserrat Semi-Bold"/>
                <a:sym typeface="Montserrat Semi-Bold"/>
              </a:rPr>
              <a:t>FOR DEVELOPMENT AND INTEGRATION.</a:t>
            </a:r>
          </a:p>
        </p:txBody>
      </p:sp>
      <p:sp>
        <p:nvSpPr>
          <p:cNvPr id="62" name="TextBox 62"/>
          <p:cNvSpPr txBox="1"/>
          <p:nvPr/>
        </p:nvSpPr>
        <p:spPr>
          <a:xfrm>
            <a:off x="7294795" y="7340991"/>
            <a:ext cx="2243794" cy="267678"/>
          </a:xfrm>
          <a:prstGeom prst="rect">
            <a:avLst/>
          </a:prstGeom>
        </p:spPr>
        <p:txBody>
          <a:bodyPr lIns="0" tIns="0" rIns="0" bIns="0" rtlCol="0" anchor="t">
            <a:spAutoFit/>
          </a:bodyPr>
          <a:lstStyle/>
          <a:p>
            <a:pPr algn="ctr">
              <a:lnSpc>
                <a:spcPts val="2094"/>
              </a:lnSpc>
            </a:pPr>
            <a:r>
              <a:rPr lang="en-US" sz="1939" b="1" spc="-137">
                <a:solidFill>
                  <a:srgbClr val="8FA4C1"/>
                </a:solidFill>
                <a:latin typeface="Montserrat Bold"/>
                <a:ea typeface="Montserrat Bold"/>
                <a:cs typeface="Montserrat Bold"/>
                <a:sym typeface="Montserrat Bold"/>
              </a:rPr>
              <a:t>Bias in algorithms</a:t>
            </a:r>
          </a:p>
        </p:txBody>
      </p:sp>
      <p:sp>
        <p:nvSpPr>
          <p:cNvPr id="63" name="TextBox 63"/>
          <p:cNvSpPr txBox="1"/>
          <p:nvPr/>
        </p:nvSpPr>
        <p:spPr>
          <a:xfrm>
            <a:off x="12725850" y="7332430"/>
            <a:ext cx="2243794" cy="267678"/>
          </a:xfrm>
          <a:prstGeom prst="rect">
            <a:avLst/>
          </a:prstGeom>
        </p:spPr>
        <p:txBody>
          <a:bodyPr lIns="0" tIns="0" rIns="0" bIns="0" rtlCol="0" anchor="t">
            <a:spAutoFit/>
          </a:bodyPr>
          <a:lstStyle/>
          <a:p>
            <a:pPr algn="ctr">
              <a:lnSpc>
                <a:spcPts val="2094"/>
              </a:lnSpc>
            </a:pPr>
            <a:r>
              <a:rPr lang="en-US" sz="1939" b="1" spc="-137">
                <a:solidFill>
                  <a:srgbClr val="8FA4C1"/>
                </a:solidFill>
                <a:latin typeface="Montserrat Bold"/>
                <a:ea typeface="Montserrat Bold"/>
                <a:cs typeface="Montserrat Bold"/>
                <a:sym typeface="Montserrat Bold"/>
              </a:rPr>
              <a:t>High costs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1F1F1"/>
        </a:solidFill>
        <a:effectLst/>
      </p:bgPr>
    </p:bg>
    <p:spTree>
      <p:nvGrpSpPr>
        <p:cNvPr id="1" name=""/>
        <p:cNvGrpSpPr/>
        <p:nvPr/>
      </p:nvGrpSpPr>
      <p:grpSpPr>
        <a:xfrm>
          <a:off x="0" y="0"/>
          <a:ext cx="0" cy="0"/>
          <a:chOff x="0" y="0"/>
          <a:chExt cx="0" cy="0"/>
        </a:xfrm>
      </p:grpSpPr>
      <p:grpSp>
        <p:nvGrpSpPr>
          <p:cNvPr id="2" name="Group 2"/>
          <p:cNvGrpSpPr/>
          <p:nvPr/>
        </p:nvGrpSpPr>
        <p:grpSpPr>
          <a:xfrm>
            <a:off x="4409081" y="515471"/>
            <a:ext cx="9469839" cy="814592"/>
            <a:chOff x="0" y="0"/>
            <a:chExt cx="2494114" cy="214543"/>
          </a:xfrm>
        </p:grpSpPr>
        <p:sp>
          <p:nvSpPr>
            <p:cNvPr id="3" name="Freeform 3"/>
            <p:cNvSpPr/>
            <p:nvPr/>
          </p:nvSpPr>
          <p:spPr>
            <a:xfrm>
              <a:off x="0" y="0"/>
              <a:ext cx="2494114" cy="214543"/>
            </a:xfrm>
            <a:custGeom>
              <a:avLst/>
              <a:gdLst/>
              <a:ahLst/>
              <a:cxnLst/>
              <a:rect l="l" t="t" r="r" b="b"/>
              <a:pathLst>
                <a:path w="2494114" h="214543">
                  <a:moveTo>
                    <a:pt x="81753" y="0"/>
                  </a:moveTo>
                  <a:lnTo>
                    <a:pt x="2412360" y="0"/>
                  </a:lnTo>
                  <a:cubicBezTo>
                    <a:pt x="2457512" y="0"/>
                    <a:pt x="2494114" y="36602"/>
                    <a:pt x="2494114" y="81753"/>
                  </a:cubicBezTo>
                  <a:lnTo>
                    <a:pt x="2494114" y="132789"/>
                  </a:lnTo>
                  <a:cubicBezTo>
                    <a:pt x="2494114" y="177940"/>
                    <a:pt x="2457512" y="214543"/>
                    <a:pt x="2412360" y="214543"/>
                  </a:cubicBezTo>
                  <a:lnTo>
                    <a:pt x="81753" y="214543"/>
                  </a:lnTo>
                  <a:cubicBezTo>
                    <a:pt x="36602" y="214543"/>
                    <a:pt x="0" y="177940"/>
                    <a:pt x="0" y="132789"/>
                  </a:cubicBezTo>
                  <a:lnTo>
                    <a:pt x="0" y="81753"/>
                  </a:lnTo>
                  <a:cubicBezTo>
                    <a:pt x="0" y="36602"/>
                    <a:pt x="36602" y="0"/>
                    <a:pt x="81753" y="0"/>
                  </a:cubicBezTo>
                  <a:close/>
                </a:path>
              </a:pathLst>
            </a:custGeom>
            <a:solidFill>
              <a:srgbClr val="000000">
                <a:alpha val="0"/>
              </a:srgbClr>
            </a:solidFill>
            <a:ln w="38100" cap="rnd">
              <a:solidFill>
                <a:srgbClr val="101B40"/>
              </a:solidFill>
              <a:prstDash val="solid"/>
              <a:round/>
            </a:ln>
          </p:spPr>
        </p:sp>
        <p:sp>
          <p:nvSpPr>
            <p:cNvPr id="4" name="TextBox 4"/>
            <p:cNvSpPr txBox="1"/>
            <p:nvPr/>
          </p:nvSpPr>
          <p:spPr>
            <a:xfrm>
              <a:off x="0" y="-38100"/>
              <a:ext cx="2494114" cy="252643"/>
            </a:xfrm>
            <a:prstGeom prst="rect">
              <a:avLst/>
            </a:prstGeom>
          </p:spPr>
          <p:txBody>
            <a:bodyPr lIns="50800" tIns="50800" rIns="50800" bIns="50800" rtlCol="0" anchor="ctr"/>
            <a:lstStyle/>
            <a:p>
              <a:pPr algn="ctr">
                <a:lnSpc>
                  <a:spcPts val="2871"/>
                </a:lnSpc>
              </a:pPr>
              <a:endParaRPr/>
            </a:p>
          </p:txBody>
        </p:sp>
      </p:grpSp>
      <p:grpSp>
        <p:nvGrpSpPr>
          <p:cNvPr id="5" name="Group 5"/>
          <p:cNvGrpSpPr/>
          <p:nvPr/>
        </p:nvGrpSpPr>
        <p:grpSpPr>
          <a:xfrm>
            <a:off x="9460786" y="628301"/>
            <a:ext cx="1665830" cy="588932"/>
            <a:chOff x="0" y="0"/>
            <a:chExt cx="438737" cy="155110"/>
          </a:xfrm>
        </p:grpSpPr>
        <p:sp>
          <p:nvSpPr>
            <p:cNvPr id="6" name="Freeform 6"/>
            <p:cNvSpPr/>
            <p:nvPr/>
          </p:nvSpPr>
          <p:spPr>
            <a:xfrm>
              <a:off x="0" y="0"/>
              <a:ext cx="438737" cy="155110"/>
            </a:xfrm>
            <a:custGeom>
              <a:avLst/>
              <a:gdLst/>
              <a:ahLst/>
              <a:cxnLst/>
              <a:rect l="l" t="t" r="r" b="b"/>
              <a:pathLst>
                <a:path w="438737" h="155110">
                  <a:moveTo>
                    <a:pt x="77555" y="0"/>
                  </a:moveTo>
                  <a:lnTo>
                    <a:pt x="361182" y="0"/>
                  </a:lnTo>
                  <a:cubicBezTo>
                    <a:pt x="404015" y="0"/>
                    <a:pt x="438737" y="34722"/>
                    <a:pt x="438737" y="77555"/>
                  </a:cubicBezTo>
                  <a:lnTo>
                    <a:pt x="438737" y="77555"/>
                  </a:lnTo>
                  <a:cubicBezTo>
                    <a:pt x="438737" y="120387"/>
                    <a:pt x="404015" y="155110"/>
                    <a:pt x="361182" y="155110"/>
                  </a:cubicBezTo>
                  <a:lnTo>
                    <a:pt x="77555" y="155110"/>
                  </a:lnTo>
                  <a:cubicBezTo>
                    <a:pt x="34722" y="155110"/>
                    <a:pt x="0" y="120387"/>
                    <a:pt x="0" y="77555"/>
                  </a:cubicBezTo>
                  <a:lnTo>
                    <a:pt x="0" y="77555"/>
                  </a:lnTo>
                  <a:cubicBezTo>
                    <a:pt x="0" y="34722"/>
                    <a:pt x="34722" y="0"/>
                    <a:pt x="77555" y="0"/>
                  </a:cubicBezTo>
                  <a:close/>
                </a:path>
              </a:pathLst>
            </a:custGeom>
            <a:solidFill>
              <a:srgbClr val="101B40"/>
            </a:solidFill>
            <a:ln cap="rnd">
              <a:noFill/>
              <a:prstDash val="solid"/>
              <a:round/>
            </a:ln>
          </p:spPr>
        </p:sp>
        <p:sp>
          <p:nvSpPr>
            <p:cNvPr id="7" name="TextBox 7"/>
            <p:cNvSpPr txBox="1"/>
            <p:nvPr/>
          </p:nvSpPr>
          <p:spPr>
            <a:xfrm>
              <a:off x="0" y="-38100"/>
              <a:ext cx="438737" cy="193210"/>
            </a:xfrm>
            <a:prstGeom prst="rect">
              <a:avLst/>
            </a:prstGeom>
          </p:spPr>
          <p:txBody>
            <a:bodyPr lIns="50800" tIns="50800" rIns="50800" bIns="50800" rtlCol="0" anchor="ctr"/>
            <a:lstStyle/>
            <a:p>
              <a:pPr algn="ctr">
                <a:lnSpc>
                  <a:spcPts val="2871"/>
                </a:lnSpc>
              </a:pPr>
              <a:endParaRPr/>
            </a:p>
          </p:txBody>
        </p:sp>
      </p:grpSp>
      <p:sp>
        <p:nvSpPr>
          <p:cNvPr id="8" name="Freeform 8"/>
          <p:cNvSpPr/>
          <p:nvPr/>
        </p:nvSpPr>
        <p:spPr>
          <a:xfrm>
            <a:off x="16736419" y="677760"/>
            <a:ext cx="522881" cy="443415"/>
          </a:xfrm>
          <a:custGeom>
            <a:avLst/>
            <a:gdLst/>
            <a:ahLst/>
            <a:cxnLst/>
            <a:rect l="l" t="t" r="r" b="b"/>
            <a:pathLst>
              <a:path w="522881" h="443415">
                <a:moveTo>
                  <a:pt x="0" y="0"/>
                </a:moveTo>
                <a:lnTo>
                  <a:pt x="522881" y="0"/>
                </a:lnTo>
                <a:lnTo>
                  <a:pt x="522881" y="443415"/>
                </a:lnTo>
                <a:lnTo>
                  <a:pt x="0" y="443415"/>
                </a:lnTo>
                <a:lnTo>
                  <a:pt x="0" y="0"/>
                </a:lnTo>
                <a:close/>
              </a:path>
            </a:pathLst>
          </a:custGeom>
          <a:blipFill>
            <a:blip r:embed="rId2">
              <a:extLst>
                <a:ext uri="{96DAC541-7B7A-43D3-8B79-37D633B846F1}">
                  <asvg:svgBlip xmlns:asvg="http://schemas.microsoft.com/office/drawing/2016/SVG/main" r:embed="rId3"/>
                </a:ext>
              </a:extLst>
            </a:blip>
            <a:stretch>
              <a:fillRect l="-962406" r="-308968"/>
            </a:stretch>
          </a:blipFill>
        </p:spPr>
      </p:sp>
      <p:grpSp>
        <p:nvGrpSpPr>
          <p:cNvPr id="9" name="Group 9"/>
          <p:cNvGrpSpPr/>
          <p:nvPr/>
        </p:nvGrpSpPr>
        <p:grpSpPr>
          <a:xfrm>
            <a:off x="1230046" y="2282768"/>
            <a:ext cx="15767813" cy="3912159"/>
            <a:chOff x="0" y="0"/>
            <a:chExt cx="2442847" cy="606096"/>
          </a:xfrm>
        </p:grpSpPr>
        <p:sp>
          <p:nvSpPr>
            <p:cNvPr id="10" name="Freeform 10"/>
            <p:cNvSpPr/>
            <p:nvPr/>
          </p:nvSpPr>
          <p:spPr>
            <a:xfrm>
              <a:off x="0" y="0"/>
              <a:ext cx="2442847" cy="606096"/>
            </a:xfrm>
            <a:custGeom>
              <a:avLst/>
              <a:gdLst/>
              <a:ahLst/>
              <a:cxnLst/>
              <a:rect l="l" t="t" r="r" b="b"/>
              <a:pathLst>
                <a:path w="2442847" h="606096">
                  <a:moveTo>
                    <a:pt x="15712" y="0"/>
                  </a:moveTo>
                  <a:lnTo>
                    <a:pt x="2427135" y="0"/>
                  </a:lnTo>
                  <a:cubicBezTo>
                    <a:pt x="2431302" y="0"/>
                    <a:pt x="2435299" y="1655"/>
                    <a:pt x="2438245" y="4602"/>
                  </a:cubicBezTo>
                  <a:cubicBezTo>
                    <a:pt x="2441192" y="7548"/>
                    <a:pt x="2442847" y="11545"/>
                    <a:pt x="2442847" y="15712"/>
                  </a:cubicBezTo>
                  <a:lnTo>
                    <a:pt x="2442847" y="590384"/>
                  </a:lnTo>
                  <a:cubicBezTo>
                    <a:pt x="2442847" y="594551"/>
                    <a:pt x="2441192" y="598547"/>
                    <a:pt x="2438245" y="601494"/>
                  </a:cubicBezTo>
                  <a:cubicBezTo>
                    <a:pt x="2435299" y="604440"/>
                    <a:pt x="2431302" y="606096"/>
                    <a:pt x="2427135" y="606096"/>
                  </a:cubicBezTo>
                  <a:lnTo>
                    <a:pt x="15712" y="606096"/>
                  </a:lnTo>
                  <a:cubicBezTo>
                    <a:pt x="11545" y="606096"/>
                    <a:pt x="7548" y="604440"/>
                    <a:pt x="4602" y="601494"/>
                  </a:cubicBezTo>
                  <a:cubicBezTo>
                    <a:pt x="1655" y="598547"/>
                    <a:pt x="0" y="594551"/>
                    <a:pt x="0" y="590384"/>
                  </a:cubicBezTo>
                  <a:lnTo>
                    <a:pt x="0" y="15712"/>
                  </a:lnTo>
                  <a:cubicBezTo>
                    <a:pt x="0" y="11545"/>
                    <a:pt x="1655" y="7548"/>
                    <a:pt x="4602" y="4602"/>
                  </a:cubicBezTo>
                  <a:cubicBezTo>
                    <a:pt x="7548" y="1655"/>
                    <a:pt x="11545" y="0"/>
                    <a:pt x="15712" y="0"/>
                  </a:cubicBezTo>
                  <a:close/>
                </a:path>
              </a:pathLst>
            </a:custGeom>
            <a:blipFill>
              <a:blip r:embed="rId4"/>
              <a:stretch>
                <a:fillRect t="-126972" b="-41557"/>
              </a:stretch>
            </a:blipFill>
          </p:spPr>
        </p:sp>
      </p:grpSp>
      <p:grpSp>
        <p:nvGrpSpPr>
          <p:cNvPr id="11" name="Group 11"/>
          <p:cNvGrpSpPr/>
          <p:nvPr/>
        </p:nvGrpSpPr>
        <p:grpSpPr>
          <a:xfrm>
            <a:off x="15824920" y="1823406"/>
            <a:ext cx="1822999" cy="1822999"/>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1F1F1"/>
            </a:solidFill>
          </p:spPr>
        </p:sp>
        <p:sp>
          <p:nvSpPr>
            <p:cNvPr id="13" name="TextBox 13"/>
            <p:cNvSpPr txBox="1"/>
            <p:nvPr/>
          </p:nvSpPr>
          <p:spPr>
            <a:xfrm>
              <a:off x="76200" y="38100"/>
              <a:ext cx="660400" cy="698500"/>
            </a:xfrm>
            <a:prstGeom prst="rect">
              <a:avLst/>
            </a:prstGeom>
          </p:spPr>
          <p:txBody>
            <a:bodyPr lIns="50800" tIns="50800" rIns="50800" bIns="50800" rtlCol="0" anchor="ctr"/>
            <a:lstStyle/>
            <a:p>
              <a:pPr algn="ctr">
                <a:lnSpc>
                  <a:spcPts val="2591"/>
                </a:lnSpc>
              </a:pPr>
              <a:endParaRPr/>
            </a:p>
          </p:txBody>
        </p:sp>
      </p:grpSp>
      <p:grpSp>
        <p:nvGrpSpPr>
          <p:cNvPr id="14" name="Group 14"/>
          <p:cNvGrpSpPr/>
          <p:nvPr/>
        </p:nvGrpSpPr>
        <p:grpSpPr>
          <a:xfrm>
            <a:off x="16395354" y="2393840"/>
            <a:ext cx="682130" cy="682130"/>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A4C1"/>
            </a:solidFill>
          </p:spPr>
        </p:sp>
        <p:sp>
          <p:nvSpPr>
            <p:cNvPr id="16" name="TextBox 16"/>
            <p:cNvSpPr txBox="1"/>
            <p:nvPr/>
          </p:nvSpPr>
          <p:spPr>
            <a:xfrm>
              <a:off x="76200" y="38100"/>
              <a:ext cx="660400" cy="698500"/>
            </a:xfrm>
            <a:prstGeom prst="rect">
              <a:avLst/>
            </a:prstGeom>
          </p:spPr>
          <p:txBody>
            <a:bodyPr lIns="50800" tIns="50800" rIns="50800" bIns="50800" rtlCol="0" anchor="ctr"/>
            <a:lstStyle/>
            <a:p>
              <a:pPr algn="ctr">
                <a:lnSpc>
                  <a:spcPts val="2591"/>
                </a:lnSpc>
              </a:pPr>
              <a:endParaRPr/>
            </a:p>
          </p:txBody>
        </p:sp>
      </p:grpSp>
      <p:grpSp>
        <p:nvGrpSpPr>
          <p:cNvPr id="17" name="Group 17"/>
          <p:cNvGrpSpPr/>
          <p:nvPr/>
        </p:nvGrpSpPr>
        <p:grpSpPr>
          <a:xfrm>
            <a:off x="-335578" y="4238848"/>
            <a:ext cx="2235519" cy="1956080"/>
            <a:chOff x="0" y="0"/>
            <a:chExt cx="812800" cy="711200"/>
          </a:xfrm>
        </p:grpSpPr>
        <p:sp>
          <p:nvSpPr>
            <p:cNvPr id="18" name="Freeform 18"/>
            <p:cNvSpPr/>
            <p:nvPr/>
          </p:nvSpPr>
          <p:spPr>
            <a:xfrm>
              <a:off x="0" y="0"/>
              <a:ext cx="812800" cy="711200"/>
            </a:xfrm>
            <a:custGeom>
              <a:avLst/>
              <a:gdLst/>
              <a:ahLst/>
              <a:cxnLst/>
              <a:rect l="l" t="t" r="r" b="b"/>
              <a:pathLst>
                <a:path w="812800" h="711200">
                  <a:moveTo>
                    <a:pt x="406400" y="0"/>
                  </a:moveTo>
                  <a:lnTo>
                    <a:pt x="812800" y="711200"/>
                  </a:lnTo>
                  <a:lnTo>
                    <a:pt x="0" y="711200"/>
                  </a:lnTo>
                  <a:lnTo>
                    <a:pt x="406400" y="0"/>
                  </a:lnTo>
                  <a:close/>
                </a:path>
              </a:pathLst>
            </a:custGeom>
            <a:solidFill>
              <a:srgbClr val="F1F1F1"/>
            </a:solidFill>
          </p:spPr>
        </p:sp>
        <p:sp>
          <p:nvSpPr>
            <p:cNvPr id="19" name="TextBox 19"/>
            <p:cNvSpPr txBox="1"/>
            <p:nvPr/>
          </p:nvSpPr>
          <p:spPr>
            <a:xfrm>
              <a:off x="127000" y="292100"/>
              <a:ext cx="558800" cy="368300"/>
            </a:xfrm>
            <a:prstGeom prst="rect">
              <a:avLst/>
            </a:prstGeom>
          </p:spPr>
          <p:txBody>
            <a:bodyPr lIns="50800" tIns="50800" rIns="50800" bIns="50800" rtlCol="0" anchor="ctr"/>
            <a:lstStyle/>
            <a:p>
              <a:pPr algn="ctr">
                <a:lnSpc>
                  <a:spcPts val="2591"/>
                </a:lnSpc>
              </a:pPr>
              <a:endParaRPr/>
            </a:p>
          </p:txBody>
        </p:sp>
      </p:grpSp>
      <p:sp>
        <p:nvSpPr>
          <p:cNvPr id="20" name="Freeform 20"/>
          <p:cNvSpPr/>
          <p:nvPr/>
        </p:nvSpPr>
        <p:spPr>
          <a:xfrm>
            <a:off x="14790912" y="7052375"/>
            <a:ext cx="2160637" cy="2160637"/>
          </a:xfrm>
          <a:custGeom>
            <a:avLst/>
            <a:gdLst/>
            <a:ahLst/>
            <a:cxnLst/>
            <a:rect l="l" t="t" r="r" b="b"/>
            <a:pathLst>
              <a:path w="2160637" h="2160637">
                <a:moveTo>
                  <a:pt x="0" y="0"/>
                </a:moveTo>
                <a:lnTo>
                  <a:pt x="2160637" y="0"/>
                </a:lnTo>
                <a:lnTo>
                  <a:pt x="2160637" y="2160637"/>
                </a:lnTo>
                <a:lnTo>
                  <a:pt x="0" y="2160637"/>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21" name="TextBox 21"/>
          <p:cNvSpPr txBox="1"/>
          <p:nvPr/>
        </p:nvSpPr>
        <p:spPr>
          <a:xfrm>
            <a:off x="4441856" y="729745"/>
            <a:ext cx="1662550" cy="314925"/>
          </a:xfrm>
          <a:prstGeom prst="rect">
            <a:avLst/>
          </a:prstGeom>
        </p:spPr>
        <p:txBody>
          <a:bodyPr lIns="0" tIns="0" rIns="0" bIns="0" rtlCol="0" anchor="t">
            <a:spAutoFit/>
          </a:bodyPr>
          <a:lstStyle/>
          <a:p>
            <a:pPr marL="0" lvl="0" indent="0" algn="ctr">
              <a:lnSpc>
                <a:spcPts val="2591"/>
              </a:lnSpc>
              <a:spcBef>
                <a:spcPct val="0"/>
              </a:spcBef>
            </a:pPr>
            <a:r>
              <a:rPr lang="en-US" sz="1851" spc="3">
                <a:solidFill>
                  <a:srgbClr val="101B40"/>
                </a:solidFill>
                <a:latin typeface="Montserrat"/>
                <a:ea typeface="Montserrat"/>
                <a:cs typeface="Montserrat"/>
                <a:sym typeface="Montserrat"/>
              </a:rPr>
              <a:t>HOME</a:t>
            </a:r>
          </a:p>
        </p:txBody>
      </p:sp>
      <p:sp>
        <p:nvSpPr>
          <p:cNvPr id="22" name="TextBox 22"/>
          <p:cNvSpPr txBox="1"/>
          <p:nvPr/>
        </p:nvSpPr>
        <p:spPr>
          <a:xfrm>
            <a:off x="6829803" y="731958"/>
            <a:ext cx="1907082" cy="314925"/>
          </a:xfrm>
          <a:prstGeom prst="rect">
            <a:avLst/>
          </a:prstGeom>
        </p:spPr>
        <p:txBody>
          <a:bodyPr lIns="0" tIns="0" rIns="0" bIns="0" rtlCol="0" anchor="t">
            <a:spAutoFit/>
          </a:bodyPr>
          <a:lstStyle/>
          <a:p>
            <a:pPr marL="0" lvl="0" indent="0" algn="ctr">
              <a:lnSpc>
                <a:spcPts val="2591"/>
              </a:lnSpc>
              <a:spcBef>
                <a:spcPct val="0"/>
              </a:spcBef>
            </a:pPr>
            <a:r>
              <a:rPr lang="en-US" sz="1851" spc="3">
                <a:solidFill>
                  <a:srgbClr val="101B40"/>
                </a:solidFill>
                <a:latin typeface="Montserrat"/>
                <a:ea typeface="Montserrat"/>
                <a:cs typeface="Montserrat"/>
                <a:sym typeface="Montserrat"/>
              </a:rPr>
              <a:t>ABOUT</a:t>
            </a:r>
          </a:p>
        </p:txBody>
      </p:sp>
      <p:sp>
        <p:nvSpPr>
          <p:cNvPr id="23" name="TextBox 23"/>
          <p:cNvSpPr txBox="1"/>
          <p:nvPr/>
        </p:nvSpPr>
        <p:spPr>
          <a:xfrm>
            <a:off x="9499106" y="731958"/>
            <a:ext cx="1589190" cy="314925"/>
          </a:xfrm>
          <a:prstGeom prst="rect">
            <a:avLst/>
          </a:prstGeom>
        </p:spPr>
        <p:txBody>
          <a:bodyPr lIns="0" tIns="0" rIns="0" bIns="0" rtlCol="0" anchor="t">
            <a:spAutoFit/>
          </a:bodyPr>
          <a:lstStyle/>
          <a:p>
            <a:pPr marL="0" lvl="0" indent="0" algn="ctr">
              <a:lnSpc>
                <a:spcPts val="2591"/>
              </a:lnSpc>
              <a:spcBef>
                <a:spcPct val="0"/>
              </a:spcBef>
            </a:pPr>
            <a:r>
              <a:rPr lang="en-US" sz="1851" b="1" spc="3">
                <a:solidFill>
                  <a:srgbClr val="F4F4F4"/>
                </a:solidFill>
                <a:latin typeface="Montserrat Bold"/>
                <a:ea typeface="Montserrat Bold"/>
                <a:cs typeface="Montserrat Bold"/>
                <a:sym typeface="Montserrat Bold"/>
              </a:rPr>
              <a:t>CONTENT</a:t>
            </a:r>
          </a:p>
        </p:txBody>
      </p:sp>
      <p:sp>
        <p:nvSpPr>
          <p:cNvPr id="24" name="TextBox 24"/>
          <p:cNvSpPr txBox="1"/>
          <p:nvPr/>
        </p:nvSpPr>
        <p:spPr>
          <a:xfrm>
            <a:off x="11594836" y="729745"/>
            <a:ext cx="2224975" cy="314925"/>
          </a:xfrm>
          <a:prstGeom prst="rect">
            <a:avLst/>
          </a:prstGeom>
        </p:spPr>
        <p:txBody>
          <a:bodyPr lIns="0" tIns="0" rIns="0" bIns="0" rtlCol="0" anchor="t">
            <a:spAutoFit/>
          </a:bodyPr>
          <a:lstStyle/>
          <a:p>
            <a:pPr marL="0" lvl="0" indent="0" algn="ctr">
              <a:lnSpc>
                <a:spcPts val="2591"/>
              </a:lnSpc>
              <a:spcBef>
                <a:spcPct val="0"/>
              </a:spcBef>
            </a:pPr>
            <a:r>
              <a:rPr lang="en-US" sz="1851" spc="3">
                <a:solidFill>
                  <a:srgbClr val="101B40"/>
                </a:solidFill>
                <a:latin typeface="Montserrat"/>
                <a:ea typeface="Montserrat"/>
                <a:cs typeface="Montserrat"/>
                <a:sym typeface="Montserrat"/>
              </a:rPr>
              <a:t>OTHERS</a:t>
            </a:r>
          </a:p>
        </p:txBody>
      </p:sp>
      <p:sp>
        <p:nvSpPr>
          <p:cNvPr id="25" name="TextBox 25"/>
          <p:cNvSpPr txBox="1"/>
          <p:nvPr/>
        </p:nvSpPr>
        <p:spPr>
          <a:xfrm>
            <a:off x="804572" y="627964"/>
            <a:ext cx="1888114" cy="562057"/>
          </a:xfrm>
          <a:prstGeom prst="rect">
            <a:avLst/>
          </a:prstGeom>
        </p:spPr>
        <p:txBody>
          <a:bodyPr lIns="0" tIns="0" rIns="0" bIns="0" rtlCol="0" anchor="t">
            <a:spAutoFit/>
          </a:bodyPr>
          <a:lstStyle/>
          <a:p>
            <a:pPr marL="0" lvl="0" indent="0" algn="l">
              <a:lnSpc>
                <a:spcPts val="2235"/>
              </a:lnSpc>
            </a:pPr>
            <a:r>
              <a:rPr lang="en-US" sz="2051" b="1" spc="4">
                <a:solidFill>
                  <a:srgbClr val="101B40"/>
                </a:solidFill>
                <a:latin typeface="Montserrat Bold"/>
                <a:ea typeface="Montserrat Bold"/>
                <a:cs typeface="Montserrat Bold"/>
                <a:sym typeface="Montserrat Bold"/>
              </a:rPr>
              <a:t>THYNK </a:t>
            </a:r>
            <a:r>
              <a:rPr lang="en-US" sz="2051" spc="4">
                <a:solidFill>
                  <a:srgbClr val="101B40"/>
                </a:solidFill>
                <a:latin typeface="Montserrat"/>
                <a:ea typeface="Montserrat"/>
                <a:cs typeface="Montserrat"/>
                <a:sym typeface="Montserrat"/>
              </a:rPr>
              <a:t>UNLIMITED.</a:t>
            </a:r>
          </a:p>
        </p:txBody>
      </p:sp>
      <p:sp>
        <p:nvSpPr>
          <p:cNvPr id="26" name="TextBox 26"/>
          <p:cNvSpPr txBox="1"/>
          <p:nvPr/>
        </p:nvSpPr>
        <p:spPr>
          <a:xfrm>
            <a:off x="1276357" y="6858608"/>
            <a:ext cx="5599757" cy="995379"/>
          </a:xfrm>
          <a:prstGeom prst="rect">
            <a:avLst/>
          </a:prstGeom>
        </p:spPr>
        <p:txBody>
          <a:bodyPr lIns="0" tIns="0" rIns="0" bIns="0" rtlCol="0" anchor="t">
            <a:spAutoFit/>
          </a:bodyPr>
          <a:lstStyle/>
          <a:p>
            <a:pPr algn="just">
              <a:lnSpc>
                <a:spcPts val="8136"/>
              </a:lnSpc>
              <a:spcBef>
                <a:spcPct val="0"/>
              </a:spcBef>
            </a:pPr>
            <a:r>
              <a:rPr lang="en-US" sz="5811" spc="-337">
                <a:solidFill>
                  <a:srgbClr val="101B40"/>
                </a:solidFill>
                <a:latin typeface="Montserrat"/>
                <a:ea typeface="Montserrat"/>
                <a:cs typeface="Montserrat"/>
                <a:sym typeface="Montserrat"/>
              </a:rPr>
              <a:t>AI in Decision-</a:t>
            </a:r>
          </a:p>
        </p:txBody>
      </p:sp>
      <p:sp>
        <p:nvSpPr>
          <p:cNvPr id="27" name="TextBox 27"/>
          <p:cNvSpPr txBox="1"/>
          <p:nvPr/>
        </p:nvSpPr>
        <p:spPr>
          <a:xfrm>
            <a:off x="1276357" y="8101636"/>
            <a:ext cx="4415751" cy="1042364"/>
          </a:xfrm>
          <a:prstGeom prst="rect">
            <a:avLst/>
          </a:prstGeom>
        </p:spPr>
        <p:txBody>
          <a:bodyPr lIns="0" tIns="0" rIns="0" bIns="0" rtlCol="0" anchor="t">
            <a:spAutoFit/>
          </a:bodyPr>
          <a:lstStyle/>
          <a:p>
            <a:pPr algn="just">
              <a:lnSpc>
                <a:spcPts val="7679"/>
              </a:lnSpc>
            </a:pPr>
            <a:r>
              <a:rPr lang="en-US" sz="8532" b="1" spc="-494">
                <a:solidFill>
                  <a:srgbClr val="101B40"/>
                </a:solidFill>
                <a:latin typeface="Montserrat Bold"/>
                <a:ea typeface="Montserrat Bold"/>
                <a:cs typeface="Montserrat Bold"/>
                <a:sym typeface="Montserrat Bold"/>
              </a:rPr>
              <a:t>Making</a:t>
            </a:r>
          </a:p>
        </p:txBody>
      </p:sp>
      <p:sp>
        <p:nvSpPr>
          <p:cNvPr id="28" name="TextBox 28"/>
          <p:cNvSpPr txBox="1"/>
          <p:nvPr/>
        </p:nvSpPr>
        <p:spPr>
          <a:xfrm>
            <a:off x="7072548" y="7252202"/>
            <a:ext cx="6337924" cy="1618107"/>
          </a:xfrm>
          <a:prstGeom prst="rect">
            <a:avLst/>
          </a:prstGeom>
        </p:spPr>
        <p:txBody>
          <a:bodyPr lIns="0" tIns="0" rIns="0" bIns="0" rtlCol="0" anchor="t">
            <a:spAutoFit/>
          </a:bodyPr>
          <a:lstStyle/>
          <a:p>
            <a:pPr algn="just">
              <a:lnSpc>
                <a:spcPts val="2604"/>
              </a:lnSpc>
            </a:pPr>
            <a:r>
              <a:rPr lang="en-US" sz="2100" spc="-134">
                <a:solidFill>
                  <a:srgbClr val="000000"/>
                </a:solidFill>
                <a:latin typeface="Montserrat"/>
                <a:ea typeface="Montserrat"/>
                <a:cs typeface="Montserrat"/>
                <a:sym typeface="Montserrat"/>
              </a:rPr>
              <a:t>AI-powered analytics tools are helping executives and managers make faster, more accurate decisions. Predictive modeling and real-time dashboards are becoming essential in identifying market shifts, customer behaviors, and operational bottlenecks.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1F1F1"/>
        </a:solidFill>
        <a:effectLst/>
      </p:bgPr>
    </p:bg>
    <p:spTree>
      <p:nvGrpSpPr>
        <p:cNvPr id="1" name=""/>
        <p:cNvGrpSpPr/>
        <p:nvPr/>
      </p:nvGrpSpPr>
      <p:grpSpPr>
        <a:xfrm>
          <a:off x="0" y="0"/>
          <a:ext cx="0" cy="0"/>
          <a:chOff x="0" y="0"/>
          <a:chExt cx="0" cy="0"/>
        </a:xfrm>
      </p:grpSpPr>
      <p:grpSp>
        <p:nvGrpSpPr>
          <p:cNvPr id="2" name="Group 2"/>
          <p:cNvGrpSpPr/>
          <p:nvPr/>
        </p:nvGrpSpPr>
        <p:grpSpPr>
          <a:xfrm>
            <a:off x="4409081" y="515471"/>
            <a:ext cx="9469839" cy="814592"/>
            <a:chOff x="0" y="0"/>
            <a:chExt cx="2494114" cy="214543"/>
          </a:xfrm>
        </p:grpSpPr>
        <p:sp>
          <p:nvSpPr>
            <p:cNvPr id="3" name="Freeform 3"/>
            <p:cNvSpPr/>
            <p:nvPr/>
          </p:nvSpPr>
          <p:spPr>
            <a:xfrm>
              <a:off x="0" y="0"/>
              <a:ext cx="2494114" cy="214543"/>
            </a:xfrm>
            <a:custGeom>
              <a:avLst/>
              <a:gdLst/>
              <a:ahLst/>
              <a:cxnLst/>
              <a:rect l="l" t="t" r="r" b="b"/>
              <a:pathLst>
                <a:path w="2494114" h="214543">
                  <a:moveTo>
                    <a:pt x="81753" y="0"/>
                  </a:moveTo>
                  <a:lnTo>
                    <a:pt x="2412360" y="0"/>
                  </a:lnTo>
                  <a:cubicBezTo>
                    <a:pt x="2457512" y="0"/>
                    <a:pt x="2494114" y="36602"/>
                    <a:pt x="2494114" y="81753"/>
                  </a:cubicBezTo>
                  <a:lnTo>
                    <a:pt x="2494114" y="132789"/>
                  </a:lnTo>
                  <a:cubicBezTo>
                    <a:pt x="2494114" y="177940"/>
                    <a:pt x="2457512" y="214543"/>
                    <a:pt x="2412360" y="214543"/>
                  </a:cubicBezTo>
                  <a:lnTo>
                    <a:pt x="81753" y="214543"/>
                  </a:lnTo>
                  <a:cubicBezTo>
                    <a:pt x="36602" y="214543"/>
                    <a:pt x="0" y="177940"/>
                    <a:pt x="0" y="132789"/>
                  </a:cubicBezTo>
                  <a:lnTo>
                    <a:pt x="0" y="81753"/>
                  </a:lnTo>
                  <a:cubicBezTo>
                    <a:pt x="0" y="36602"/>
                    <a:pt x="36602" y="0"/>
                    <a:pt x="81753" y="0"/>
                  </a:cubicBezTo>
                  <a:close/>
                </a:path>
              </a:pathLst>
            </a:custGeom>
            <a:solidFill>
              <a:srgbClr val="000000">
                <a:alpha val="0"/>
              </a:srgbClr>
            </a:solidFill>
            <a:ln w="38100" cap="rnd">
              <a:solidFill>
                <a:srgbClr val="101B40"/>
              </a:solidFill>
              <a:prstDash val="solid"/>
              <a:round/>
            </a:ln>
          </p:spPr>
        </p:sp>
        <p:sp>
          <p:nvSpPr>
            <p:cNvPr id="4" name="TextBox 4"/>
            <p:cNvSpPr txBox="1"/>
            <p:nvPr/>
          </p:nvSpPr>
          <p:spPr>
            <a:xfrm>
              <a:off x="0" y="-38100"/>
              <a:ext cx="2494114" cy="252643"/>
            </a:xfrm>
            <a:prstGeom prst="rect">
              <a:avLst/>
            </a:prstGeom>
          </p:spPr>
          <p:txBody>
            <a:bodyPr lIns="50800" tIns="50800" rIns="50800" bIns="50800" rtlCol="0" anchor="ctr"/>
            <a:lstStyle/>
            <a:p>
              <a:pPr algn="ctr">
                <a:lnSpc>
                  <a:spcPts val="2871"/>
                </a:lnSpc>
              </a:pPr>
              <a:endParaRPr/>
            </a:p>
          </p:txBody>
        </p:sp>
      </p:grpSp>
      <p:grpSp>
        <p:nvGrpSpPr>
          <p:cNvPr id="5" name="Group 5"/>
          <p:cNvGrpSpPr/>
          <p:nvPr/>
        </p:nvGrpSpPr>
        <p:grpSpPr>
          <a:xfrm>
            <a:off x="9460786" y="628301"/>
            <a:ext cx="1665830" cy="588932"/>
            <a:chOff x="0" y="0"/>
            <a:chExt cx="438737" cy="155110"/>
          </a:xfrm>
        </p:grpSpPr>
        <p:sp>
          <p:nvSpPr>
            <p:cNvPr id="6" name="Freeform 6"/>
            <p:cNvSpPr/>
            <p:nvPr/>
          </p:nvSpPr>
          <p:spPr>
            <a:xfrm>
              <a:off x="0" y="0"/>
              <a:ext cx="438737" cy="155110"/>
            </a:xfrm>
            <a:custGeom>
              <a:avLst/>
              <a:gdLst/>
              <a:ahLst/>
              <a:cxnLst/>
              <a:rect l="l" t="t" r="r" b="b"/>
              <a:pathLst>
                <a:path w="438737" h="155110">
                  <a:moveTo>
                    <a:pt x="77555" y="0"/>
                  </a:moveTo>
                  <a:lnTo>
                    <a:pt x="361182" y="0"/>
                  </a:lnTo>
                  <a:cubicBezTo>
                    <a:pt x="404015" y="0"/>
                    <a:pt x="438737" y="34722"/>
                    <a:pt x="438737" y="77555"/>
                  </a:cubicBezTo>
                  <a:lnTo>
                    <a:pt x="438737" y="77555"/>
                  </a:lnTo>
                  <a:cubicBezTo>
                    <a:pt x="438737" y="120387"/>
                    <a:pt x="404015" y="155110"/>
                    <a:pt x="361182" y="155110"/>
                  </a:cubicBezTo>
                  <a:lnTo>
                    <a:pt x="77555" y="155110"/>
                  </a:lnTo>
                  <a:cubicBezTo>
                    <a:pt x="34722" y="155110"/>
                    <a:pt x="0" y="120387"/>
                    <a:pt x="0" y="77555"/>
                  </a:cubicBezTo>
                  <a:lnTo>
                    <a:pt x="0" y="77555"/>
                  </a:lnTo>
                  <a:cubicBezTo>
                    <a:pt x="0" y="34722"/>
                    <a:pt x="34722" y="0"/>
                    <a:pt x="77555" y="0"/>
                  </a:cubicBezTo>
                  <a:close/>
                </a:path>
              </a:pathLst>
            </a:custGeom>
            <a:solidFill>
              <a:srgbClr val="101B40"/>
            </a:solidFill>
            <a:ln cap="rnd">
              <a:noFill/>
              <a:prstDash val="solid"/>
              <a:round/>
            </a:ln>
          </p:spPr>
        </p:sp>
        <p:sp>
          <p:nvSpPr>
            <p:cNvPr id="7" name="TextBox 7"/>
            <p:cNvSpPr txBox="1"/>
            <p:nvPr/>
          </p:nvSpPr>
          <p:spPr>
            <a:xfrm>
              <a:off x="0" y="-38100"/>
              <a:ext cx="438737" cy="193210"/>
            </a:xfrm>
            <a:prstGeom prst="rect">
              <a:avLst/>
            </a:prstGeom>
          </p:spPr>
          <p:txBody>
            <a:bodyPr lIns="50800" tIns="50800" rIns="50800" bIns="50800" rtlCol="0" anchor="ctr"/>
            <a:lstStyle/>
            <a:p>
              <a:pPr algn="ctr">
                <a:lnSpc>
                  <a:spcPts val="2871"/>
                </a:lnSpc>
              </a:pPr>
              <a:endParaRPr/>
            </a:p>
          </p:txBody>
        </p:sp>
      </p:grpSp>
      <p:sp>
        <p:nvSpPr>
          <p:cNvPr id="8" name="Freeform 8"/>
          <p:cNvSpPr/>
          <p:nvPr/>
        </p:nvSpPr>
        <p:spPr>
          <a:xfrm>
            <a:off x="16736419" y="677760"/>
            <a:ext cx="522881" cy="443415"/>
          </a:xfrm>
          <a:custGeom>
            <a:avLst/>
            <a:gdLst/>
            <a:ahLst/>
            <a:cxnLst/>
            <a:rect l="l" t="t" r="r" b="b"/>
            <a:pathLst>
              <a:path w="522881" h="443415">
                <a:moveTo>
                  <a:pt x="0" y="0"/>
                </a:moveTo>
                <a:lnTo>
                  <a:pt x="522881" y="0"/>
                </a:lnTo>
                <a:lnTo>
                  <a:pt x="522881" y="443415"/>
                </a:lnTo>
                <a:lnTo>
                  <a:pt x="0" y="443415"/>
                </a:lnTo>
                <a:lnTo>
                  <a:pt x="0" y="0"/>
                </a:lnTo>
                <a:close/>
              </a:path>
            </a:pathLst>
          </a:custGeom>
          <a:blipFill>
            <a:blip r:embed="rId2">
              <a:extLst>
                <a:ext uri="{96DAC541-7B7A-43D3-8B79-37D633B846F1}">
                  <asvg:svgBlip xmlns:asvg="http://schemas.microsoft.com/office/drawing/2016/SVG/main" r:embed="rId3"/>
                </a:ext>
              </a:extLst>
            </a:blip>
            <a:stretch>
              <a:fillRect l="-962406" r="-308968"/>
            </a:stretch>
          </a:blipFill>
        </p:spPr>
      </p:sp>
      <p:sp>
        <p:nvSpPr>
          <p:cNvPr id="9" name="TextBox 9"/>
          <p:cNvSpPr txBox="1"/>
          <p:nvPr/>
        </p:nvSpPr>
        <p:spPr>
          <a:xfrm>
            <a:off x="4441856" y="729745"/>
            <a:ext cx="1662550" cy="314925"/>
          </a:xfrm>
          <a:prstGeom prst="rect">
            <a:avLst/>
          </a:prstGeom>
        </p:spPr>
        <p:txBody>
          <a:bodyPr lIns="0" tIns="0" rIns="0" bIns="0" rtlCol="0" anchor="t">
            <a:spAutoFit/>
          </a:bodyPr>
          <a:lstStyle/>
          <a:p>
            <a:pPr marL="0" lvl="0" indent="0" algn="ctr">
              <a:lnSpc>
                <a:spcPts val="2591"/>
              </a:lnSpc>
              <a:spcBef>
                <a:spcPct val="0"/>
              </a:spcBef>
            </a:pPr>
            <a:r>
              <a:rPr lang="en-US" sz="1851" spc="3">
                <a:solidFill>
                  <a:srgbClr val="101B40"/>
                </a:solidFill>
                <a:latin typeface="Montserrat"/>
                <a:ea typeface="Montserrat"/>
                <a:cs typeface="Montserrat"/>
                <a:sym typeface="Montserrat"/>
              </a:rPr>
              <a:t>HOME</a:t>
            </a:r>
          </a:p>
        </p:txBody>
      </p:sp>
      <p:sp>
        <p:nvSpPr>
          <p:cNvPr id="10" name="TextBox 10"/>
          <p:cNvSpPr txBox="1"/>
          <p:nvPr/>
        </p:nvSpPr>
        <p:spPr>
          <a:xfrm>
            <a:off x="6829803" y="731958"/>
            <a:ext cx="1907082" cy="314925"/>
          </a:xfrm>
          <a:prstGeom prst="rect">
            <a:avLst/>
          </a:prstGeom>
        </p:spPr>
        <p:txBody>
          <a:bodyPr lIns="0" tIns="0" rIns="0" bIns="0" rtlCol="0" anchor="t">
            <a:spAutoFit/>
          </a:bodyPr>
          <a:lstStyle/>
          <a:p>
            <a:pPr marL="0" lvl="0" indent="0" algn="ctr">
              <a:lnSpc>
                <a:spcPts val="2591"/>
              </a:lnSpc>
              <a:spcBef>
                <a:spcPct val="0"/>
              </a:spcBef>
            </a:pPr>
            <a:r>
              <a:rPr lang="en-US" sz="1851" spc="3">
                <a:solidFill>
                  <a:srgbClr val="101B40"/>
                </a:solidFill>
                <a:latin typeface="Montserrat"/>
                <a:ea typeface="Montserrat"/>
                <a:cs typeface="Montserrat"/>
                <a:sym typeface="Montserrat"/>
              </a:rPr>
              <a:t>ABOUT</a:t>
            </a:r>
          </a:p>
        </p:txBody>
      </p:sp>
      <p:sp>
        <p:nvSpPr>
          <p:cNvPr id="11" name="TextBox 11"/>
          <p:cNvSpPr txBox="1"/>
          <p:nvPr/>
        </p:nvSpPr>
        <p:spPr>
          <a:xfrm>
            <a:off x="9499106" y="731958"/>
            <a:ext cx="1589190" cy="314925"/>
          </a:xfrm>
          <a:prstGeom prst="rect">
            <a:avLst/>
          </a:prstGeom>
        </p:spPr>
        <p:txBody>
          <a:bodyPr lIns="0" tIns="0" rIns="0" bIns="0" rtlCol="0" anchor="t">
            <a:spAutoFit/>
          </a:bodyPr>
          <a:lstStyle/>
          <a:p>
            <a:pPr marL="0" lvl="0" indent="0" algn="ctr">
              <a:lnSpc>
                <a:spcPts val="2591"/>
              </a:lnSpc>
              <a:spcBef>
                <a:spcPct val="0"/>
              </a:spcBef>
            </a:pPr>
            <a:r>
              <a:rPr lang="en-US" sz="1851" b="1" spc="3">
                <a:solidFill>
                  <a:srgbClr val="F4F4F4"/>
                </a:solidFill>
                <a:latin typeface="Montserrat Bold"/>
                <a:ea typeface="Montserrat Bold"/>
                <a:cs typeface="Montserrat Bold"/>
                <a:sym typeface="Montserrat Bold"/>
              </a:rPr>
              <a:t>CONTENT</a:t>
            </a:r>
          </a:p>
        </p:txBody>
      </p:sp>
      <p:sp>
        <p:nvSpPr>
          <p:cNvPr id="12" name="TextBox 12"/>
          <p:cNvSpPr txBox="1"/>
          <p:nvPr/>
        </p:nvSpPr>
        <p:spPr>
          <a:xfrm>
            <a:off x="11594836" y="729745"/>
            <a:ext cx="2224975" cy="314925"/>
          </a:xfrm>
          <a:prstGeom prst="rect">
            <a:avLst/>
          </a:prstGeom>
        </p:spPr>
        <p:txBody>
          <a:bodyPr lIns="0" tIns="0" rIns="0" bIns="0" rtlCol="0" anchor="t">
            <a:spAutoFit/>
          </a:bodyPr>
          <a:lstStyle/>
          <a:p>
            <a:pPr marL="0" lvl="0" indent="0" algn="ctr">
              <a:lnSpc>
                <a:spcPts val="2591"/>
              </a:lnSpc>
              <a:spcBef>
                <a:spcPct val="0"/>
              </a:spcBef>
            </a:pPr>
            <a:r>
              <a:rPr lang="en-US" sz="1851" spc="3">
                <a:solidFill>
                  <a:srgbClr val="101B40"/>
                </a:solidFill>
                <a:latin typeface="Montserrat"/>
                <a:ea typeface="Montserrat"/>
                <a:cs typeface="Montserrat"/>
                <a:sym typeface="Montserrat"/>
              </a:rPr>
              <a:t>OTHERS</a:t>
            </a:r>
          </a:p>
        </p:txBody>
      </p:sp>
      <p:sp>
        <p:nvSpPr>
          <p:cNvPr id="13" name="TextBox 13"/>
          <p:cNvSpPr txBox="1"/>
          <p:nvPr/>
        </p:nvSpPr>
        <p:spPr>
          <a:xfrm>
            <a:off x="804572" y="627964"/>
            <a:ext cx="1888114" cy="562057"/>
          </a:xfrm>
          <a:prstGeom prst="rect">
            <a:avLst/>
          </a:prstGeom>
        </p:spPr>
        <p:txBody>
          <a:bodyPr lIns="0" tIns="0" rIns="0" bIns="0" rtlCol="0" anchor="t">
            <a:spAutoFit/>
          </a:bodyPr>
          <a:lstStyle/>
          <a:p>
            <a:pPr marL="0" lvl="0" indent="0" algn="l">
              <a:lnSpc>
                <a:spcPts val="2235"/>
              </a:lnSpc>
            </a:pPr>
            <a:r>
              <a:rPr lang="en-US" sz="2051" b="1" spc="4">
                <a:solidFill>
                  <a:srgbClr val="101B40"/>
                </a:solidFill>
                <a:latin typeface="Montserrat Bold"/>
                <a:ea typeface="Montserrat Bold"/>
                <a:cs typeface="Montserrat Bold"/>
                <a:sym typeface="Montserrat Bold"/>
              </a:rPr>
              <a:t>THYNK </a:t>
            </a:r>
            <a:r>
              <a:rPr lang="en-US" sz="2051" spc="4">
                <a:solidFill>
                  <a:srgbClr val="101B40"/>
                </a:solidFill>
                <a:latin typeface="Montserrat"/>
                <a:ea typeface="Montserrat"/>
                <a:cs typeface="Montserrat"/>
                <a:sym typeface="Montserrat"/>
              </a:rPr>
              <a:t>UNLIMITED.</a:t>
            </a:r>
          </a:p>
        </p:txBody>
      </p:sp>
      <p:grpSp>
        <p:nvGrpSpPr>
          <p:cNvPr id="14" name="Group 14"/>
          <p:cNvGrpSpPr/>
          <p:nvPr/>
        </p:nvGrpSpPr>
        <p:grpSpPr>
          <a:xfrm>
            <a:off x="0" y="2337722"/>
            <a:ext cx="6104406" cy="6254075"/>
            <a:chOff x="0" y="0"/>
            <a:chExt cx="1856041" cy="1647164"/>
          </a:xfrm>
        </p:grpSpPr>
        <p:sp>
          <p:nvSpPr>
            <p:cNvPr id="15" name="Freeform 15"/>
            <p:cNvSpPr/>
            <p:nvPr/>
          </p:nvSpPr>
          <p:spPr>
            <a:xfrm>
              <a:off x="0" y="0"/>
              <a:ext cx="1856041" cy="1647164"/>
            </a:xfrm>
            <a:custGeom>
              <a:avLst/>
              <a:gdLst/>
              <a:ahLst/>
              <a:cxnLst/>
              <a:rect l="l" t="t" r="r" b="b"/>
              <a:pathLst>
                <a:path w="1856041" h="1647164">
                  <a:moveTo>
                    <a:pt x="56028" y="0"/>
                  </a:moveTo>
                  <a:lnTo>
                    <a:pt x="1800013" y="0"/>
                  </a:lnTo>
                  <a:cubicBezTo>
                    <a:pt x="1830957" y="0"/>
                    <a:pt x="1856041" y="25085"/>
                    <a:pt x="1856041" y="56028"/>
                  </a:cubicBezTo>
                  <a:lnTo>
                    <a:pt x="1856041" y="1591136"/>
                  </a:lnTo>
                  <a:cubicBezTo>
                    <a:pt x="1856041" y="1605995"/>
                    <a:pt x="1850138" y="1620246"/>
                    <a:pt x="1839631" y="1630754"/>
                  </a:cubicBezTo>
                  <a:cubicBezTo>
                    <a:pt x="1829124" y="1641261"/>
                    <a:pt x="1814873" y="1647164"/>
                    <a:pt x="1800013" y="1647164"/>
                  </a:cubicBezTo>
                  <a:lnTo>
                    <a:pt x="56028" y="1647164"/>
                  </a:lnTo>
                  <a:cubicBezTo>
                    <a:pt x="41168" y="1647164"/>
                    <a:pt x="26918" y="1641261"/>
                    <a:pt x="16410" y="1630754"/>
                  </a:cubicBezTo>
                  <a:cubicBezTo>
                    <a:pt x="5903" y="1620246"/>
                    <a:pt x="0" y="1605995"/>
                    <a:pt x="0" y="1591136"/>
                  </a:cubicBezTo>
                  <a:lnTo>
                    <a:pt x="0" y="56028"/>
                  </a:lnTo>
                  <a:cubicBezTo>
                    <a:pt x="0" y="41168"/>
                    <a:pt x="5903" y="26918"/>
                    <a:pt x="16410" y="16410"/>
                  </a:cubicBezTo>
                  <a:cubicBezTo>
                    <a:pt x="26918" y="5903"/>
                    <a:pt x="41168" y="0"/>
                    <a:pt x="56028" y="0"/>
                  </a:cubicBezTo>
                  <a:close/>
                </a:path>
              </a:pathLst>
            </a:custGeom>
            <a:solidFill>
              <a:srgbClr val="DCE2EB"/>
            </a:solidFill>
          </p:spPr>
        </p:sp>
        <p:sp>
          <p:nvSpPr>
            <p:cNvPr id="16" name="TextBox 16"/>
            <p:cNvSpPr txBox="1"/>
            <p:nvPr/>
          </p:nvSpPr>
          <p:spPr>
            <a:xfrm>
              <a:off x="0" y="-38100"/>
              <a:ext cx="1856041" cy="1685264"/>
            </a:xfrm>
            <a:prstGeom prst="rect">
              <a:avLst/>
            </a:prstGeom>
          </p:spPr>
          <p:txBody>
            <a:bodyPr lIns="50800" tIns="50800" rIns="50800" bIns="50800" rtlCol="0" anchor="ctr"/>
            <a:lstStyle/>
            <a:p>
              <a:pPr algn="ctr">
                <a:lnSpc>
                  <a:spcPts val="2591"/>
                </a:lnSpc>
              </a:pPr>
              <a:endParaRPr/>
            </a:p>
          </p:txBody>
        </p:sp>
      </p:grpSp>
      <p:sp>
        <p:nvSpPr>
          <p:cNvPr id="17" name="Freeform 17"/>
          <p:cNvSpPr/>
          <p:nvPr/>
        </p:nvSpPr>
        <p:spPr>
          <a:xfrm>
            <a:off x="4938362" y="4063182"/>
            <a:ext cx="2160637" cy="2160637"/>
          </a:xfrm>
          <a:custGeom>
            <a:avLst/>
            <a:gdLst/>
            <a:ahLst/>
            <a:cxnLst/>
            <a:rect l="l" t="t" r="r" b="b"/>
            <a:pathLst>
              <a:path w="2160637" h="2160637">
                <a:moveTo>
                  <a:pt x="0" y="0"/>
                </a:moveTo>
                <a:lnTo>
                  <a:pt x="2160637" y="0"/>
                </a:lnTo>
                <a:lnTo>
                  <a:pt x="2160637" y="2160636"/>
                </a:lnTo>
                <a:lnTo>
                  <a:pt x="0" y="216063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8" name="Freeform 18"/>
          <p:cNvSpPr/>
          <p:nvPr/>
        </p:nvSpPr>
        <p:spPr>
          <a:xfrm>
            <a:off x="-1" y="3001103"/>
            <a:ext cx="4731293" cy="7285897"/>
          </a:xfrm>
          <a:custGeom>
            <a:avLst/>
            <a:gdLst/>
            <a:ahLst/>
            <a:cxnLst/>
            <a:rect l="l" t="t" r="r" b="b"/>
            <a:pathLst>
              <a:path w="5965328" h="7285897">
                <a:moveTo>
                  <a:pt x="0" y="0"/>
                </a:moveTo>
                <a:lnTo>
                  <a:pt x="5965328" y="0"/>
                </a:lnTo>
                <a:lnTo>
                  <a:pt x="5965328" y="7285897"/>
                </a:lnTo>
                <a:lnTo>
                  <a:pt x="0" y="7285897"/>
                </a:lnTo>
                <a:lnTo>
                  <a:pt x="0" y="0"/>
                </a:lnTo>
                <a:close/>
              </a:path>
            </a:pathLst>
          </a:custGeom>
          <a:blipFill>
            <a:blip r:embed="rId6"/>
            <a:stretch>
              <a:fillRect l="-26082"/>
            </a:stretch>
          </a:blipFill>
        </p:spPr>
      </p:sp>
      <p:sp>
        <p:nvSpPr>
          <p:cNvPr id="19" name="TextBox 19"/>
          <p:cNvSpPr txBox="1"/>
          <p:nvPr/>
        </p:nvSpPr>
        <p:spPr>
          <a:xfrm>
            <a:off x="8034598" y="5640912"/>
            <a:ext cx="8229559" cy="1294257"/>
          </a:xfrm>
          <a:prstGeom prst="rect">
            <a:avLst/>
          </a:prstGeom>
        </p:spPr>
        <p:txBody>
          <a:bodyPr lIns="0" tIns="0" rIns="0" bIns="0" rtlCol="0" anchor="t">
            <a:spAutoFit/>
          </a:bodyPr>
          <a:lstStyle/>
          <a:p>
            <a:pPr algn="just">
              <a:lnSpc>
                <a:spcPts val="2604"/>
              </a:lnSpc>
            </a:pPr>
            <a:r>
              <a:rPr lang="en-US" sz="2100" spc="-134">
                <a:solidFill>
                  <a:srgbClr val="000000"/>
                </a:solidFill>
                <a:latin typeface="Montserrat"/>
                <a:ea typeface="Montserrat"/>
                <a:cs typeface="Montserrat"/>
                <a:sym typeface="Montserrat"/>
              </a:rPr>
              <a:t>The future of AI in business includes hyper-automation, personalized AI agents, AI-driven cybersecurity, and even creative industries powered by generative AI. Companies that stay ahead of these trends will lead the next era of digital transformation.</a:t>
            </a:r>
          </a:p>
        </p:txBody>
      </p:sp>
      <p:sp>
        <p:nvSpPr>
          <p:cNvPr id="20" name="TextBox 20"/>
          <p:cNvSpPr txBox="1"/>
          <p:nvPr/>
        </p:nvSpPr>
        <p:spPr>
          <a:xfrm>
            <a:off x="8034598" y="2517929"/>
            <a:ext cx="9164670" cy="954240"/>
          </a:xfrm>
          <a:prstGeom prst="rect">
            <a:avLst/>
          </a:prstGeom>
        </p:spPr>
        <p:txBody>
          <a:bodyPr lIns="0" tIns="0" rIns="0" bIns="0" rtlCol="0" anchor="t">
            <a:spAutoFit/>
          </a:bodyPr>
          <a:lstStyle/>
          <a:p>
            <a:pPr algn="just">
              <a:lnSpc>
                <a:spcPts val="7844"/>
              </a:lnSpc>
              <a:spcBef>
                <a:spcPct val="0"/>
              </a:spcBef>
            </a:pPr>
            <a:r>
              <a:rPr lang="en-US" sz="5603" spc="-324">
                <a:solidFill>
                  <a:srgbClr val="101B40"/>
                </a:solidFill>
                <a:latin typeface="Montserrat"/>
                <a:ea typeface="Montserrat"/>
                <a:cs typeface="Montserrat"/>
                <a:sym typeface="Montserrat"/>
              </a:rPr>
              <a:t>Future Trends in AI </a:t>
            </a:r>
          </a:p>
        </p:txBody>
      </p:sp>
      <p:sp>
        <p:nvSpPr>
          <p:cNvPr id="21" name="TextBox 21"/>
          <p:cNvSpPr txBox="1"/>
          <p:nvPr/>
        </p:nvSpPr>
        <p:spPr>
          <a:xfrm>
            <a:off x="8034598" y="3729344"/>
            <a:ext cx="9388534" cy="832230"/>
          </a:xfrm>
          <a:prstGeom prst="rect">
            <a:avLst/>
          </a:prstGeom>
        </p:spPr>
        <p:txBody>
          <a:bodyPr lIns="0" tIns="0" rIns="0" bIns="0" rtlCol="0" anchor="t">
            <a:spAutoFit/>
          </a:bodyPr>
          <a:lstStyle/>
          <a:p>
            <a:pPr algn="just">
              <a:lnSpc>
                <a:spcPts val="6145"/>
              </a:lnSpc>
            </a:pPr>
            <a:r>
              <a:rPr lang="en-US" sz="6827" b="1" spc="-396">
                <a:solidFill>
                  <a:srgbClr val="101B40"/>
                </a:solidFill>
                <a:latin typeface="Montserrat Bold"/>
                <a:ea typeface="Montserrat Bold"/>
                <a:cs typeface="Montserrat Bold"/>
                <a:sym typeface="Montserrat Bold"/>
              </a:rPr>
              <a:t>Business Applications</a:t>
            </a:r>
          </a:p>
        </p:txBody>
      </p:sp>
      <p:sp>
        <p:nvSpPr>
          <p:cNvPr id="22" name="TextBox 22"/>
          <p:cNvSpPr txBox="1"/>
          <p:nvPr/>
        </p:nvSpPr>
        <p:spPr>
          <a:xfrm>
            <a:off x="8034598" y="4899448"/>
            <a:ext cx="9127094" cy="406994"/>
          </a:xfrm>
          <a:prstGeom prst="rect">
            <a:avLst/>
          </a:prstGeom>
        </p:spPr>
        <p:txBody>
          <a:bodyPr lIns="0" tIns="0" rIns="0" bIns="0" rtlCol="0" anchor="t">
            <a:spAutoFit/>
          </a:bodyPr>
          <a:lstStyle/>
          <a:p>
            <a:pPr algn="just">
              <a:lnSpc>
                <a:spcPts val="3192"/>
              </a:lnSpc>
            </a:pPr>
            <a:r>
              <a:rPr lang="en-US" sz="2955" b="1" i="1" spc="-209">
                <a:solidFill>
                  <a:srgbClr val="8FA4C1"/>
                </a:solidFill>
                <a:latin typeface="Montserrat Semi-Bold Italics"/>
                <a:ea typeface="Montserrat Semi-Bold Italics"/>
                <a:cs typeface="Montserrat Semi-Bold Italics"/>
                <a:sym typeface="Montserrat Semi-Bold Italics"/>
              </a:rPr>
              <a:t>TOMORROW’S BREAKTHROUGHS START TODAY.</a:t>
            </a:r>
          </a:p>
        </p:txBody>
      </p:sp>
      <p:grpSp>
        <p:nvGrpSpPr>
          <p:cNvPr id="23" name="Group 23"/>
          <p:cNvGrpSpPr/>
          <p:nvPr/>
        </p:nvGrpSpPr>
        <p:grpSpPr>
          <a:xfrm>
            <a:off x="7991514" y="7549389"/>
            <a:ext cx="3075708" cy="776477"/>
            <a:chOff x="0" y="0"/>
            <a:chExt cx="810063" cy="204504"/>
          </a:xfrm>
        </p:grpSpPr>
        <p:sp>
          <p:nvSpPr>
            <p:cNvPr id="24" name="Freeform 24"/>
            <p:cNvSpPr/>
            <p:nvPr/>
          </p:nvSpPr>
          <p:spPr>
            <a:xfrm>
              <a:off x="0" y="0"/>
              <a:ext cx="810063" cy="204504"/>
            </a:xfrm>
            <a:custGeom>
              <a:avLst/>
              <a:gdLst/>
              <a:ahLst/>
              <a:cxnLst/>
              <a:rect l="l" t="t" r="r" b="b"/>
              <a:pathLst>
                <a:path w="810063" h="204504">
                  <a:moveTo>
                    <a:pt x="102252" y="0"/>
                  </a:moveTo>
                  <a:lnTo>
                    <a:pt x="707811" y="0"/>
                  </a:lnTo>
                  <a:cubicBezTo>
                    <a:pt x="764283" y="0"/>
                    <a:pt x="810063" y="45780"/>
                    <a:pt x="810063" y="102252"/>
                  </a:cubicBezTo>
                  <a:lnTo>
                    <a:pt x="810063" y="102252"/>
                  </a:lnTo>
                  <a:cubicBezTo>
                    <a:pt x="810063" y="129371"/>
                    <a:pt x="799290" y="155379"/>
                    <a:pt x="780114" y="174555"/>
                  </a:cubicBezTo>
                  <a:cubicBezTo>
                    <a:pt x="760938" y="193731"/>
                    <a:pt x="734930" y="204504"/>
                    <a:pt x="707811" y="204504"/>
                  </a:cubicBezTo>
                  <a:lnTo>
                    <a:pt x="102252" y="204504"/>
                  </a:lnTo>
                  <a:cubicBezTo>
                    <a:pt x="75133" y="204504"/>
                    <a:pt x="49125" y="193731"/>
                    <a:pt x="29949" y="174555"/>
                  </a:cubicBezTo>
                  <a:cubicBezTo>
                    <a:pt x="10773" y="155379"/>
                    <a:pt x="0" y="129371"/>
                    <a:pt x="0" y="102252"/>
                  </a:cubicBezTo>
                  <a:lnTo>
                    <a:pt x="0" y="102252"/>
                  </a:lnTo>
                  <a:cubicBezTo>
                    <a:pt x="0" y="75133"/>
                    <a:pt x="10773" y="49125"/>
                    <a:pt x="29949" y="29949"/>
                  </a:cubicBezTo>
                  <a:cubicBezTo>
                    <a:pt x="49125" y="10773"/>
                    <a:pt x="75133" y="0"/>
                    <a:pt x="102252" y="0"/>
                  </a:cubicBezTo>
                  <a:close/>
                </a:path>
              </a:pathLst>
            </a:custGeom>
            <a:solidFill>
              <a:srgbClr val="FFFFFF"/>
            </a:solidFill>
          </p:spPr>
        </p:sp>
        <p:sp>
          <p:nvSpPr>
            <p:cNvPr id="25" name="TextBox 25"/>
            <p:cNvSpPr txBox="1"/>
            <p:nvPr/>
          </p:nvSpPr>
          <p:spPr>
            <a:xfrm>
              <a:off x="0" y="-38100"/>
              <a:ext cx="810063" cy="242604"/>
            </a:xfrm>
            <a:prstGeom prst="rect">
              <a:avLst/>
            </a:prstGeom>
          </p:spPr>
          <p:txBody>
            <a:bodyPr lIns="50800" tIns="50800" rIns="50800" bIns="50800" rtlCol="0" anchor="ctr"/>
            <a:lstStyle/>
            <a:p>
              <a:pPr algn="ctr">
                <a:lnSpc>
                  <a:spcPts val="2591"/>
                </a:lnSpc>
              </a:pPr>
              <a:endParaRPr/>
            </a:p>
          </p:txBody>
        </p:sp>
      </p:grpSp>
      <p:grpSp>
        <p:nvGrpSpPr>
          <p:cNvPr id="26" name="Group 26"/>
          <p:cNvGrpSpPr/>
          <p:nvPr/>
        </p:nvGrpSpPr>
        <p:grpSpPr>
          <a:xfrm>
            <a:off x="10350057" y="7647030"/>
            <a:ext cx="581194" cy="581194"/>
            <a:chOff x="0" y="0"/>
            <a:chExt cx="812800" cy="812800"/>
          </a:xfrm>
        </p:grpSpPr>
        <p:sp>
          <p:nvSpPr>
            <p:cNvPr id="27" name="Freeform 2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A4C1"/>
            </a:solidFill>
          </p:spPr>
        </p:sp>
        <p:sp>
          <p:nvSpPr>
            <p:cNvPr id="28" name="TextBox 28"/>
            <p:cNvSpPr txBox="1"/>
            <p:nvPr/>
          </p:nvSpPr>
          <p:spPr>
            <a:xfrm>
              <a:off x="76200" y="38100"/>
              <a:ext cx="660400" cy="698500"/>
            </a:xfrm>
            <a:prstGeom prst="rect">
              <a:avLst/>
            </a:prstGeom>
          </p:spPr>
          <p:txBody>
            <a:bodyPr lIns="50800" tIns="50800" rIns="50800" bIns="50800" rtlCol="0" anchor="ctr"/>
            <a:lstStyle/>
            <a:p>
              <a:pPr algn="ctr">
                <a:lnSpc>
                  <a:spcPts val="2591"/>
                </a:lnSpc>
              </a:pPr>
              <a:endParaRPr/>
            </a:p>
          </p:txBody>
        </p:sp>
      </p:grpSp>
      <p:sp>
        <p:nvSpPr>
          <p:cNvPr id="29" name="TextBox 29"/>
          <p:cNvSpPr txBox="1"/>
          <p:nvPr/>
        </p:nvSpPr>
        <p:spPr>
          <a:xfrm>
            <a:off x="8255772" y="7758738"/>
            <a:ext cx="2037135" cy="395879"/>
          </a:xfrm>
          <a:prstGeom prst="rect">
            <a:avLst/>
          </a:prstGeom>
        </p:spPr>
        <p:txBody>
          <a:bodyPr lIns="0" tIns="0" rIns="0" bIns="0" rtlCol="0" anchor="t">
            <a:spAutoFit/>
          </a:bodyPr>
          <a:lstStyle/>
          <a:p>
            <a:pPr algn="ctr">
              <a:lnSpc>
                <a:spcPts val="3079"/>
              </a:lnSpc>
            </a:pPr>
            <a:r>
              <a:rPr lang="en-US" sz="2851" b="1" spc="-202">
                <a:solidFill>
                  <a:srgbClr val="8FA4C1"/>
                </a:solidFill>
                <a:latin typeface="Montserrat Bold"/>
                <a:ea typeface="Montserrat Bold"/>
                <a:cs typeface="Montserrat Bold"/>
                <a:sym typeface="Montserrat Bold"/>
              </a:rPr>
              <a:t>Next Slide</a:t>
            </a:r>
          </a:p>
        </p:txBody>
      </p:sp>
      <p:sp>
        <p:nvSpPr>
          <p:cNvPr id="30" name="Freeform 30"/>
          <p:cNvSpPr/>
          <p:nvPr/>
        </p:nvSpPr>
        <p:spPr>
          <a:xfrm>
            <a:off x="15702597" y="7720638"/>
            <a:ext cx="1602254" cy="1602254"/>
          </a:xfrm>
          <a:custGeom>
            <a:avLst/>
            <a:gdLst/>
            <a:ahLst/>
            <a:cxnLst/>
            <a:rect l="l" t="t" r="r" b="b"/>
            <a:pathLst>
              <a:path w="1602254" h="1602254">
                <a:moveTo>
                  <a:pt x="0" y="0"/>
                </a:moveTo>
                <a:lnTo>
                  <a:pt x="1602254" y="0"/>
                </a:lnTo>
                <a:lnTo>
                  <a:pt x="1602254" y="1602254"/>
                </a:lnTo>
                <a:lnTo>
                  <a:pt x="0" y="1602254"/>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1F1F1"/>
        </a:solidFill>
        <a:effectLst/>
      </p:bgPr>
    </p:bg>
    <p:spTree>
      <p:nvGrpSpPr>
        <p:cNvPr id="1" name=""/>
        <p:cNvGrpSpPr/>
        <p:nvPr/>
      </p:nvGrpSpPr>
      <p:grpSpPr>
        <a:xfrm>
          <a:off x="0" y="0"/>
          <a:ext cx="0" cy="0"/>
          <a:chOff x="0" y="0"/>
          <a:chExt cx="0" cy="0"/>
        </a:xfrm>
      </p:grpSpPr>
      <p:grpSp>
        <p:nvGrpSpPr>
          <p:cNvPr id="2" name="Group 2"/>
          <p:cNvGrpSpPr/>
          <p:nvPr/>
        </p:nvGrpSpPr>
        <p:grpSpPr>
          <a:xfrm>
            <a:off x="4409081" y="515471"/>
            <a:ext cx="9469839" cy="814592"/>
            <a:chOff x="0" y="0"/>
            <a:chExt cx="2494114" cy="214543"/>
          </a:xfrm>
        </p:grpSpPr>
        <p:sp>
          <p:nvSpPr>
            <p:cNvPr id="3" name="Freeform 3"/>
            <p:cNvSpPr/>
            <p:nvPr/>
          </p:nvSpPr>
          <p:spPr>
            <a:xfrm>
              <a:off x="0" y="0"/>
              <a:ext cx="2494114" cy="214543"/>
            </a:xfrm>
            <a:custGeom>
              <a:avLst/>
              <a:gdLst/>
              <a:ahLst/>
              <a:cxnLst/>
              <a:rect l="l" t="t" r="r" b="b"/>
              <a:pathLst>
                <a:path w="2494114" h="214543">
                  <a:moveTo>
                    <a:pt x="81753" y="0"/>
                  </a:moveTo>
                  <a:lnTo>
                    <a:pt x="2412360" y="0"/>
                  </a:lnTo>
                  <a:cubicBezTo>
                    <a:pt x="2457512" y="0"/>
                    <a:pt x="2494114" y="36602"/>
                    <a:pt x="2494114" y="81753"/>
                  </a:cubicBezTo>
                  <a:lnTo>
                    <a:pt x="2494114" y="132789"/>
                  </a:lnTo>
                  <a:cubicBezTo>
                    <a:pt x="2494114" y="177940"/>
                    <a:pt x="2457512" y="214543"/>
                    <a:pt x="2412360" y="214543"/>
                  </a:cubicBezTo>
                  <a:lnTo>
                    <a:pt x="81753" y="214543"/>
                  </a:lnTo>
                  <a:cubicBezTo>
                    <a:pt x="36602" y="214543"/>
                    <a:pt x="0" y="177940"/>
                    <a:pt x="0" y="132789"/>
                  </a:cubicBezTo>
                  <a:lnTo>
                    <a:pt x="0" y="81753"/>
                  </a:lnTo>
                  <a:cubicBezTo>
                    <a:pt x="0" y="36602"/>
                    <a:pt x="36602" y="0"/>
                    <a:pt x="81753" y="0"/>
                  </a:cubicBezTo>
                  <a:close/>
                </a:path>
              </a:pathLst>
            </a:custGeom>
            <a:solidFill>
              <a:srgbClr val="000000">
                <a:alpha val="0"/>
              </a:srgbClr>
            </a:solidFill>
            <a:ln w="38100" cap="rnd">
              <a:solidFill>
                <a:srgbClr val="101B40"/>
              </a:solidFill>
              <a:prstDash val="solid"/>
              <a:round/>
            </a:ln>
          </p:spPr>
        </p:sp>
        <p:sp>
          <p:nvSpPr>
            <p:cNvPr id="4" name="TextBox 4"/>
            <p:cNvSpPr txBox="1"/>
            <p:nvPr/>
          </p:nvSpPr>
          <p:spPr>
            <a:xfrm>
              <a:off x="0" y="-38100"/>
              <a:ext cx="2494114" cy="252643"/>
            </a:xfrm>
            <a:prstGeom prst="rect">
              <a:avLst/>
            </a:prstGeom>
          </p:spPr>
          <p:txBody>
            <a:bodyPr lIns="50800" tIns="50800" rIns="50800" bIns="50800" rtlCol="0" anchor="ctr"/>
            <a:lstStyle/>
            <a:p>
              <a:pPr algn="ctr">
                <a:lnSpc>
                  <a:spcPts val="2871"/>
                </a:lnSpc>
              </a:pPr>
              <a:endParaRPr/>
            </a:p>
          </p:txBody>
        </p:sp>
      </p:grpSp>
      <p:grpSp>
        <p:nvGrpSpPr>
          <p:cNvPr id="5" name="Group 5"/>
          <p:cNvGrpSpPr/>
          <p:nvPr/>
        </p:nvGrpSpPr>
        <p:grpSpPr>
          <a:xfrm>
            <a:off x="9460786" y="628301"/>
            <a:ext cx="1665830" cy="588932"/>
            <a:chOff x="0" y="0"/>
            <a:chExt cx="438737" cy="155110"/>
          </a:xfrm>
        </p:grpSpPr>
        <p:sp>
          <p:nvSpPr>
            <p:cNvPr id="6" name="Freeform 6"/>
            <p:cNvSpPr/>
            <p:nvPr/>
          </p:nvSpPr>
          <p:spPr>
            <a:xfrm>
              <a:off x="0" y="0"/>
              <a:ext cx="438737" cy="155110"/>
            </a:xfrm>
            <a:custGeom>
              <a:avLst/>
              <a:gdLst/>
              <a:ahLst/>
              <a:cxnLst/>
              <a:rect l="l" t="t" r="r" b="b"/>
              <a:pathLst>
                <a:path w="438737" h="155110">
                  <a:moveTo>
                    <a:pt x="77555" y="0"/>
                  </a:moveTo>
                  <a:lnTo>
                    <a:pt x="361182" y="0"/>
                  </a:lnTo>
                  <a:cubicBezTo>
                    <a:pt x="404015" y="0"/>
                    <a:pt x="438737" y="34722"/>
                    <a:pt x="438737" y="77555"/>
                  </a:cubicBezTo>
                  <a:lnTo>
                    <a:pt x="438737" y="77555"/>
                  </a:lnTo>
                  <a:cubicBezTo>
                    <a:pt x="438737" y="120387"/>
                    <a:pt x="404015" y="155110"/>
                    <a:pt x="361182" y="155110"/>
                  </a:cubicBezTo>
                  <a:lnTo>
                    <a:pt x="77555" y="155110"/>
                  </a:lnTo>
                  <a:cubicBezTo>
                    <a:pt x="34722" y="155110"/>
                    <a:pt x="0" y="120387"/>
                    <a:pt x="0" y="77555"/>
                  </a:cubicBezTo>
                  <a:lnTo>
                    <a:pt x="0" y="77555"/>
                  </a:lnTo>
                  <a:cubicBezTo>
                    <a:pt x="0" y="34722"/>
                    <a:pt x="34722" y="0"/>
                    <a:pt x="77555" y="0"/>
                  </a:cubicBezTo>
                  <a:close/>
                </a:path>
              </a:pathLst>
            </a:custGeom>
            <a:solidFill>
              <a:srgbClr val="101B40"/>
            </a:solidFill>
            <a:ln cap="rnd">
              <a:noFill/>
              <a:prstDash val="solid"/>
              <a:round/>
            </a:ln>
          </p:spPr>
        </p:sp>
        <p:sp>
          <p:nvSpPr>
            <p:cNvPr id="7" name="TextBox 7"/>
            <p:cNvSpPr txBox="1"/>
            <p:nvPr/>
          </p:nvSpPr>
          <p:spPr>
            <a:xfrm>
              <a:off x="0" y="-38100"/>
              <a:ext cx="438737" cy="193210"/>
            </a:xfrm>
            <a:prstGeom prst="rect">
              <a:avLst/>
            </a:prstGeom>
          </p:spPr>
          <p:txBody>
            <a:bodyPr lIns="50800" tIns="50800" rIns="50800" bIns="50800" rtlCol="0" anchor="ctr"/>
            <a:lstStyle/>
            <a:p>
              <a:pPr algn="ctr">
                <a:lnSpc>
                  <a:spcPts val="2871"/>
                </a:lnSpc>
              </a:pPr>
              <a:endParaRPr/>
            </a:p>
          </p:txBody>
        </p:sp>
      </p:grpSp>
      <p:sp>
        <p:nvSpPr>
          <p:cNvPr id="8" name="Freeform 8"/>
          <p:cNvSpPr/>
          <p:nvPr/>
        </p:nvSpPr>
        <p:spPr>
          <a:xfrm>
            <a:off x="16736419" y="677760"/>
            <a:ext cx="522881" cy="443415"/>
          </a:xfrm>
          <a:custGeom>
            <a:avLst/>
            <a:gdLst/>
            <a:ahLst/>
            <a:cxnLst/>
            <a:rect l="l" t="t" r="r" b="b"/>
            <a:pathLst>
              <a:path w="522881" h="443415">
                <a:moveTo>
                  <a:pt x="0" y="0"/>
                </a:moveTo>
                <a:lnTo>
                  <a:pt x="522881" y="0"/>
                </a:lnTo>
                <a:lnTo>
                  <a:pt x="522881" y="443415"/>
                </a:lnTo>
                <a:lnTo>
                  <a:pt x="0" y="443415"/>
                </a:lnTo>
                <a:lnTo>
                  <a:pt x="0" y="0"/>
                </a:lnTo>
                <a:close/>
              </a:path>
            </a:pathLst>
          </a:custGeom>
          <a:blipFill>
            <a:blip r:embed="rId2">
              <a:extLst>
                <a:ext uri="{96DAC541-7B7A-43D3-8B79-37D633B846F1}">
                  <asvg:svgBlip xmlns:asvg="http://schemas.microsoft.com/office/drawing/2016/SVG/main" r:embed="rId3"/>
                </a:ext>
              </a:extLst>
            </a:blip>
            <a:stretch>
              <a:fillRect l="-962406" r="-308968"/>
            </a:stretch>
          </a:blipFill>
        </p:spPr>
      </p:sp>
      <p:sp>
        <p:nvSpPr>
          <p:cNvPr id="9" name="TextBox 9"/>
          <p:cNvSpPr txBox="1"/>
          <p:nvPr/>
        </p:nvSpPr>
        <p:spPr>
          <a:xfrm>
            <a:off x="4441856" y="729745"/>
            <a:ext cx="1662550" cy="314925"/>
          </a:xfrm>
          <a:prstGeom prst="rect">
            <a:avLst/>
          </a:prstGeom>
        </p:spPr>
        <p:txBody>
          <a:bodyPr lIns="0" tIns="0" rIns="0" bIns="0" rtlCol="0" anchor="t">
            <a:spAutoFit/>
          </a:bodyPr>
          <a:lstStyle/>
          <a:p>
            <a:pPr marL="0" lvl="0" indent="0" algn="ctr">
              <a:lnSpc>
                <a:spcPts val="2591"/>
              </a:lnSpc>
              <a:spcBef>
                <a:spcPct val="0"/>
              </a:spcBef>
            </a:pPr>
            <a:r>
              <a:rPr lang="en-US" sz="1851" spc="3">
                <a:solidFill>
                  <a:srgbClr val="101B40"/>
                </a:solidFill>
                <a:latin typeface="Montserrat"/>
                <a:ea typeface="Montserrat"/>
                <a:cs typeface="Montserrat"/>
                <a:sym typeface="Montserrat"/>
              </a:rPr>
              <a:t>HOME</a:t>
            </a:r>
          </a:p>
        </p:txBody>
      </p:sp>
      <p:sp>
        <p:nvSpPr>
          <p:cNvPr id="10" name="TextBox 10"/>
          <p:cNvSpPr txBox="1"/>
          <p:nvPr/>
        </p:nvSpPr>
        <p:spPr>
          <a:xfrm>
            <a:off x="6829803" y="731958"/>
            <a:ext cx="1907082" cy="314925"/>
          </a:xfrm>
          <a:prstGeom prst="rect">
            <a:avLst/>
          </a:prstGeom>
        </p:spPr>
        <p:txBody>
          <a:bodyPr lIns="0" tIns="0" rIns="0" bIns="0" rtlCol="0" anchor="t">
            <a:spAutoFit/>
          </a:bodyPr>
          <a:lstStyle/>
          <a:p>
            <a:pPr marL="0" lvl="0" indent="0" algn="ctr">
              <a:lnSpc>
                <a:spcPts val="2591"/>
              </a:lnSpc>
              <a:spcBef>
                <a:spcPct val="0"/>
              </a:spcBef>
            </a:pPr>
            <a:r>
              <a:rPr lang="en-US" sz="1851" spc="3">
                <a:solidFill>
                  <a:srgbClr val="101B40"/>
                </a:solidFill>
                <a:latin typeface="Montserrat"/>
                <a:ea typeface="Montserrat"/>
                <a:cs typeface="Montserrat"/>
                <a:sym typeface="Montserrat"/>
              </a:rPr>
              <a:t>ABOUT</a:t>
            </a:r>
          </a:p>
        </p:txBody>
      </p:sp>
      <p:sp>
        <p:nvSpPr>
          <p:cNvPr id="11" name="TextBox 11"/>
          <p:cNvSpPr txBox="1"/>
          <p:nvPr/>
        </p:nvSpPr>
        <p:spPr>
          <a:xfrm>
            <a:off x="9499106" y="731958"/>
            <a:ext cx="1589190" cy="314925"/>
          </a:xfrm>
          <a:prstGeom prst="rect">
            <a:avLst/>
          </a:prstGeom>
        </p:spPr>
        <p:txBody>
          <a:bodyPr lIns="0" tIns="0" rIns="0" bIns="0" rtlCol="0" anchor="t">
            <a:spAutoFit/>
          </a:bodyPr>
          <a:lstStyle/>
          <a:p>
            <a:pPr marL="0" lvl="0" indent="0" algn="ctr">
              <a:lnSpc>
                <a:spcPts val="2591"/>
              </a:lnSpc>
              <a:spcBef>
                <a:spcPct val="0"/>
              </a:spcBef>
            </a:pPr>
            <a:r>
              <a:rPr lang="en-US" sz="1851" b="1" spc="3">
                <a:solidFill>
                  <a:srgbClr val="F4F4F4"/>
                </a:solidFill>
                <a:latin typeface="Montserrat Bold"/>
                <a:ea typeface="Montserrat Bold"/>
                <a:cs typeface="Montserrat Bold"/>
                <a:sym typeface="Montserrat Bold"/>
              </a:rPr>
              <a:t>CONTENT</a:t>
            </a:r>
          </a:p>
        </p:txBody>
      </p:sp>
      <p:sp>
        <p:nvSpPr>
          <p:cNvPr id="12" name="TextBox 12"/>
          <p:cNvSpPr txBox="1"/>
          <p:nvPr/>
        </p:nvSpPr>
        <p:spPr>
          <a:xfrm>
            <a:off x="11594836" y="729745"/>
            <a:ext cx="2224975" cy="314925"/>
          </a:xfrm>
          <a:prstGeom prst="rect">
            <a:avLst/>
          </a:prstGeom>
        </p:spPr>
        <p:txBody>
          <a:bodyPr lIns="0" tIns="0" rIns="0" bIns="0" rtlCol="0" anchor="t">
            <a:spAutoFit/>
          </a:bodyPr>
          <a:lstStyle/>
          <a:p>
            <a:pPr marL="0" lvl="0" indent="0" algn="ctr">
              <a:lnSpc>
                <a:spcPts val="2591"/>
              </a:lnSpc>
              <a:spcBef>
                <a:spcPct val="0"/>
              </a:spcBef>
            </a:pPr>
            <a:r>
              <a:rPr lang="en-US" sz="1851" spc="3">
                <a:solidFill>
                  <a:srgbClr val="101B40"/>
                </a:solidFill>
                <a:latin typeface="Montserrat"/>
                <a:ea typeface="Montserrat"/>
                <a:cs typeface="Montserrat"/>
                <a:sym typeface="Montserrat"/>
              </a:rPr>
              <a:t>OTHERS</a:t>
            </a:r>
          </a:p>
        </p:txBody>
      </p:sp>
      <p:sp>
        <p:nvSpPr>
          <p:cNvPr id="13" name="TextBox 13"/>
          <p:cNvSpPr txBox="1"/>
          <p:nvPr/>
        </p:nvSpPr>
        <p:spPr>
          <a:xfrm>
            <a:off x="804572" y="627964"/>
            <a:ext cx="1888114" cy="562057"/>
          </a:xfrm>
          <a:prstGeom prst="rect">
            <a:avLst/>
          </a:prstGeom>
        </p:spPr>
        <p:txBody>
          <a:bodyPr lIns="0" tIns="0" rIns="0" bIns="0" rtlCol="0" anchor="t">
            <a:spAutoFit/>
          </a:bodyPr>
          <a:lstStyle/>
          <a:p>
            <a:pPr marL="0" lvl="0" indent="0" algn="l">
              <a:lnSpc>
                <a:spcPts val="2235"/>
              </a:lnSpc>
            </a:pPr>
            <a:r>
              <a:rPr lang="en-US" sz="2051" b="1" spc="4">
                <a:solidFill>
                  <a:srgbClr val="101B40"/>
                </a:solidFill>
                <a:latin typeface="Montserrat Bold"/>
                <a:ea typeface="Montserrat Bold"/>
                <a:cs typeface="Montserrat Bold"/>
                <a:sym typeface="Montserrat Bold"/>
              </a:rPr>
              <a:t>THYNK </a:t>
            </a:r>
            <a:r>
              <a:rPr lang="en-US" sz="2051" spc="4">
                <a:solidFill>
                  <a:srgbClr val="101B40"/>
                </a:solidFill>
                <a:latin typeface="Montserrat"/>
                <a:ea typeface="Montserrat"/>
                <a:cs typeface="Montserrat"/>
                <a:sym typeface="Montserrat"/>
              </a:rPr>
              <a:t>UNLIMITED.</a:t>
            </a:r>
          </a:p>
        </p:txBody>
      </p:sp>
      <p:grpSp>
        <p:nvGrpSpPr>
          <p:cNvPr id="14" name="Group 14"/>
          <p:cNvGrpSpPr/>
          <p:nvPr/>
        </p:nvGrpSpPr>
        <p:grpSpPr>
          <a:xfrm>
            <a:off x="350265" y="1980846"/>
            <a:ext cx="17587469" cy="4107425"/>
            <a:chOff x="0" y="0"/>
            <a:chExt cx="4632091" cy="1081791"/>
          </a:xfrm>
        </p:grpSpPr>
        <p:sp>
          <p:nvSpPr>
            <p:cNvPr id="15" name="Freeform 15"/>
            <p:cNvSpPr/>
            <p:nvPr/>
          </p:nvSpPr>
          <p:spPr>
            <a:xfrm>
              <a:off x="0" y="0"/>
              <a:ext cx="4632091" cy="1081791"/>
            </a:xfrm>
            <a:custGeom>
              <a:avLst/>
              <a:gdLst/>
              <a:ahLst/>
              <a:cxnLst/>
              <a:rect l="l" t="t" r="r" b="b"/>
              <a:pathLst>
                <a:path w="4632091" h="1081791">
                  <a:moveTo>
                    <a:pt x="22450" y="0"/>
                  </a:moveTo>
                  <a:lnTo>
                    <a:pt x="4609641" y="0"/>
                  </a:lnTo>
                  <a:cubicBezTo>
                    <a:pt x="4615595" y="0"/>
                    <a:pt x="4621305" y="2365"/>
                    <a:pt x="4625515" y="6575"/>
                  </a:cubicBezTo>
                  <a:cubicBezTo>
                    <a:pt x="4629725" y="10786"/>
                    <a:pt x="4632091" y="16496"/>
                    <a:pt x="4632091" y="22450"/>
                  </a:cubicBezTo>
                  <a:lnTo>
                    <a:pt x="4632091" y="1059341"/>
                  </a:lnTo>
                  <a:cubicBezTo>
                    <a:pt x="4632091" y="1071740"/>
                    <a:pt x="4622039" y="1081791"/>
                    <a:pt x="4609641" y="1081791"/>
                  </a:cubicBezTo>
                  <a:lnTo>
                    <a:pt x="22450" y="1081791"/>
                  </a:lnTo>
                  <a:cubicBezTo>
                    <a:pt x="10051" y="1081791"/>
                    <a:pt x="0" y="1071740"/>
                    <a:pt x="0" y="1059341"/>
                  </a:cubicBezTo>
                  <a:lnTo>
                    <a:pt x="0" y="22450"/>
                  </a:lnTo>
                  <a:cubicBezTo>
                    <a:pt x="0" y="10051"/>
                    <a:pt x="10051" y="0"/>
                    <a:pt x="22450" y="0"/>
                  </a:cubicBezTo>
                  <a:close/>
                </a:path>
              </a:pathLst>
            </a:custGeom>
            <a:solidFill>
              <a:srgbClr val="DCE2EB"/>
            </a:solidFill>
          </p:spPr>
        </p:sp>
        <p:sp>
          <p:nvSpPr>
            <p:cNvPr id="16" name="TextBox 16"/>
            <p:cNvSpPr txBox="1"/>
            <p:nvPr/>
          </p:nvSpPr>
          <p:spPr>
            <a:xfrm>
              <a:off x="0" y="-38100"/>
              <a:ext cx="4632091" cy="1119891"/>
            </a:xfrm>
            <a:prstGeom prst="rect">
              <a:avLst/>
            </a:prstGeom>
          </p:spPr>
          <p:txBody>
            <a:bodyPr lIns="50800" tIns="50800" rIns="50800" bIns="50800" rtlCol="0" anchor="ctr"/>
            <a:lstStyle/>
            <a:p>
              <a:pPr algn="ctr">
                <a:lnSpc>
                  <a:spcPts val="2591"/>
                </a:lnSpc>
              </a:pPr>
              <a:endParaRPr/>
            </a:p>
          </p:txBody>
        </p:sp>
      </p:grpSp>
      <p:sp>
        <p:nvSpPr>
          <p:cNvPr id="17" name="Freeform 17"/>
          <p:cNvSpPr/>
          <p:nvPr/>
        </p:nvSpPr>
        <p:spPr>
          <a:xfrm flipH="1">
            <a:off x="12162301" y="1121175"/>
            <a:ext cx="4574117" cy="9165825"/>
          </a:xfrm>
          <a:custGeom>
            <a:avLst/>
            <a:gdLst/>
            <a:ahLst/>
            <a:cxnLst/>
            <a:rect l="l" t="t" r="r" b="b"/>
            <a:pathLst>
              <a:path w="4574117" h="9480035">
                <a:moveTo>
                  <a:pt x="4574117" y="0"/>
                </a:moveTo>
                <a:lnTo>
                  <a:pt x="0" y="0"/>
                </a:lnTo>
                <a:lnTo>
                  <a:pt x="0" y="9480035"/>
                </a:lnTo>
                <a:lnTo>
                  <a:pt x="4574117" y="9480035"/>
                </a:lnTo>
                <a:lnTo>
                  <a:pt x="4574117" y="0"/>
                </a:lnTo>
                <a:close/>
              </a:path>
            </a:pathLst>
          </a:custGeom>
          <a:blipFill>
            <a:blip r:embed="rId4"/>
            <a:stretch>
              <a:fillRect/>
            </a:stretch>
          </a:blipFill>
        </p:spPr>
      </p:sp>
      <p:sp>
        <p:nvSpPr>
          <p:cNvPr id="18" name="TextBox 18"/>
          <p:cNvSpPr txBox="1"/>
          <p:nvPr/>
        </p:nvSpPr>
        <p:spPr>
          <a:xfrm>
            <a:off x="1288746" y="2818252"/>
            <a:ext cx="7448140" cy="995379"/>
          </a:xfrm>
          <a:prstGeom prst="rect">
            <a:avLst/>
          </a:prstGeom>
        </p:spPr>
        <p:txBody>
          <a:bodyPr lIns="0" tIns="0" rIns="0" bIns="0" rtlCol="0" anchor="t">
            <a:spAutoFit/>
          </a:bodyPr>
          <a:lstStyle/>
          <a:p>
            <a:pPr algn="just">
              <a:lnSpc>
                <a:spcPts val="8136"/>
              </a:lnSpc>
              <a:spcBef>
                <a:spcPct val="0"/>
              </a:spcBef>
            </a:pPr>
            <a:r>
              <a:rPr lang="en-US" sz="5811" spc="-337">
                <a:solidFill>
                  <a:srgbClr val="101B40"/>
                </a:solidFill>
                <a:latin typeface="Montserrat"/>
                <a:ea typeface="Montserrat"/>
                <a:cs typeface="Montserrat"/>
                <a:sym typeface="Montserrat"/>
              </a:rPr>
              <a:t>Building a Business</a:t>
            </a:r>
          </a:p>
        </p:txBody>
      </p:sp>
      <p:sp>
        <p:nvSpPr>
          <p:cNvPr id="19" name="TextBox 19"/>
          <p:cNvSpPr txBox="1"/>
          <p:nvPr/>
        </p:nvSpPr>
        <p:spPr>
          <a:xfrm>
            <a:off x="1288746" y="4094201"/>
            <a:ext cx="6494599" cy="1042364"/>
          </a:xfrm>
          <a:prstGeom prst="rect">
            <a:avLst/>
          </a:prstGeom>
        </p:spPr>
        <p:txBody>
          <a:bodyPr lIns="0" tIns="0" rIns="0" bIns="0" rtlCol="0" anchor="t">
            <a:spAutoFit/>
          </a:bodyPr>
          <a:lstStyle/>
          <a:p>
            <a:pPr algn="just">
              <a:lnSpc>
                <a:spcPts val="7679"/>
              </a:lnSpc>
            </a:pPr>
            <a:r>
              <a:rPr lang="en-US" sz="8532" b="1" spc="-494">
                <a:solidFill>
                  <a:srgbClr val="101B40"/>
                </a:solidFill>
                <a:latin typeface="Montserrat Bold"/>
                <a:ea typeface="Montserrat Bold"/>
                <a:cs typeface="Montserrat Bold"/>
                <a:sym typeface="Montserrat Bold"/>
              </a:rPr>
              <a:t>AI Strategy</a:t>
            </a:r>
          </a:p>
        </p:txBody>
      </p:sp>
      <p:sp>
        <p:nvSpPr>
          <p:cNvPr id="20" name="Freeform 20"/>
          <p:cNvSpPr/>
          <p:nvPr/>
        </p:nvSpPr>
        <p:spPr>
          <a:xfrm>
            <a:off x="16736418" y="8707584"/>
            <a:ext cx="1371656" cy="1371656"/>
          </a:xfrm>
          <a:custGeom>
            <a:avLst/>
            <a:gdLst/>
            <a:ahLst/>
            <a:cxnLst/>
            <a:rect l="l" t="t" r="r" b="b"/>
            <a:pathLst>
              <a:path w="1371656" h="1371656">
                <a:moveTo>
                  <a:pt x="0" y="0"/>
                </a:moveTo>
                <a:lnTo>
                  <a:pt x="1371656" y="0"/>
                </a:lnTo>
                <a:lnTo>
                  <a:pt x="1371656" y="1371656"/>
                </a:lnTo>
                <a:lnTo>
                  <a:pt x="0" y="137165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21" name="Freeform 21"/>
          <p:cNvSpPr/>
          <p:nvPr/>
        </p:nvSpPr>
        <p:spPr>
          <a:xfrm>
            <a:off x="8587559" y="2649294"/>
            <a:ext cx="2770529" cy="2770529"/>
          </a:xfrm>
          <a:custGeom>
            <a:avLst/>
            <a:gdLst/>
            <a:ahLst/>
            <a:cxnLst/>
            <a:rect l="l" t="t" r="r" b="b"/>
            <a:pathLst>
              <a:path w="2770529" h="2770529">
                <a:moveTo>
                  <a:pt x="0" y="0"/>
                </a:moveTo>
                <a:lnTo>
                  <a:pt x="2770529" y="0"/>
                </a:lnTo>
                <a:lnTo>
                  <a:pt x="2770529" y="2770528"/>
                </a:lnTo>
                <a:lnTo>
                  <a:pt x="0" y="2770528"/>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22" name="TextBox 22"/>
          <p:cNvSpPr txBox="1"/>
          <p:nvPr/>
        </p:nvSpPr>
        <p:spPr>
          <a:xfrm>
            <a:off x="6123456" y="7316995"/>
            <a:ext cx="6842940" cy="1294257"/>
          </a:xfrm>
          <a:prstGeom prst="rect">
            <a:avLst/>
          </a:prstGeom>
        </p:spPr>
        <p:txBody>
          <a:bodyPr lIns="0" tIns="0" rIns="0" bIns="0" rtlCol="0" anchor="t">
            <a:spAutoFit/>
          </a:bodyPr>
          <a:lstStyle/>
          <a:p>
            <a:pPr algn="just">
              <a:lnSpc>
                <a:spcPts val="2604"/>
              </a:lnSpc>
            </a:pPr>
            <a:r>
              <a:rPr lang="en-US" sz="2100" spc="-134">
                <a:solidFill>
                  <a:srgbClr val="000000"/>
                </a:solidFill>
                <a:latin typeface="Montserrat"/>
                <a:ea typeface="Montserrat"/>
                <a:cs typeface="Montserrat"/>
                <a:sym typeface="Montserrat"/>
              </a:rPr>
              <a:t>To succeed with AI, businesses must develop a clear strategy. This includes identifying specific goals, investing in the right talent and tools, ensuring ethical practices, and continuously adapting to technological advances.</a:t>
            </a:r>
          </a:p>
        </p:txBody>
      </p:sp>
      <p:grpSp>
        <p:nvGrpSpPr>
          <p:cNvPr id="23" name="Group 23"/>
          <p:cNvGrpSpPr/>
          <p:nvPr/>
        </p:nvGrpSpPr>
        <p:grpSpPr>
          <a:xfrm>
            <a:off x="1061475" y="6878845"/>
            <a:ext cx="4211656" cy="2257223"/>
            <a:chOff x="0" y="0"/>
            <a:chExt cx="1109243" cy="594495"/>
          </a:xfrm>
        </p:grpSpPr>
        <p:sp>
          <p:nvSpPr>
            <p:cNvPr id="24" name="Freeform 24"/>
            <p:cNvSpPr/>
            <p:nvPr/>
          </p:nvSpPr>
          <p:spPr>
            <a:xfrm>
              <a:off x="0" y="0"/>
              <a:ext cx="1109243" cy="594495"/>
            </a:xfrm>
            <a:custGeom>
              <a:avLst/>
              <a:gdLst/>
              <a:ahLst/>
              <a:cxnLst/>
              <a:rect l="l" t="t" r="r" b="b"/>
              <a:pathLst>
                <a:path w="1109243" h="594495">
                  <a:moveTo>
                    <a:pt x="93749" y="0"/>
                  </a:moveTo>
                  <a:lnTo>
                    <a:pt x="1015494" y="0"/>
                  </a:lnTo>
                  <a:cubicBezTo>
                    <a:pt x="1067270" y="0"/>
                    <a:pt x="1109243" y="41973"/>
                    <a:pt x="1109243" y="93749"/>
                  </a:cubicBezTo>
                  <a:lnTo>
                    <a:pt x="1109243" y="500746"/>
                  </a:lnTo>
                  <a:cubicBezTo>
                    <a:pt x="1109243" y="525610"/>
                    <a:pt x="1099366" y="549455"/>
                    <a:pt x="1081784" y="567036"/>
                  </a:cubicBezTo>
                  <a:cubicBezTo>
                    <a:pt x="1064203" y="584618"/>
                    <a:pt x="1040358" y="594495"/>
                    <a:pt x="1015494" y="594495"/>
                  </a:cubicBezTo>
                  <a:lnTo>
                    <a:pt x="93749" y="594495"/>
                  </a:lnTo>
                  <a:cubicBezTo>
                    <a:pt x="68885" y="594495"/>
                    <a:pt x="45040" y="584618"/>
                    <a:pt x="27458" y="567036"/>
                  </a:cubicBezTo>
                  <a:cubicBezTo>
                    <a:pt x="9877" y="549455"/>
                    <a:pt x="0" y="525610"/>
                    <a:pt x="0" y="500746"/>
                  </a:cubicBezTo>
                  <a:lnTo>
                    <a:pt x="0" y="93749"/>
                  </a:lnTo>
                  <a:cubicBezTo>
                    <a:pt x="0" y="68885"/>
                    <a:pt x="9877" y="45040"/>
                    <a:pt x="27458" y="27458"/>
                  </a:cubicBezTo>
                  <a:cubicBezTo>
                    <a:pt x="45040" y="9877"/>
                    <a:pt x="68885" y="0"/>
                    <a:pt x="93749" y="0"/>
                  </a:cubicBezTo>
                  <a:close/>
                </a:path>
              </a:pathLst>
            </a:custGeom>
            <a:solidFill>
              <a:srgbClr val="8FA4C1"/>
            </a:solidFill>
          </p:spPr>
        </p:sp>
        <p:sp>
          <p:nvSpPr>
            <p:cNvPr id="25" name="TextBox 25"/>
            <p:cNvSpPr txBox="1"/>
            <p:nvPr/>
          </p:nvSpPr>
          <p:spPr>
            <a:xfrm>
              <a:off x="0" y="-38100"/>
              <a:ext cx="1109243" cy="632595"/>
            </a:xfrm>
            <a:prstGeom prst="rect">
              <a:avLst/>
            </a:prstGeom>
          </p:spPr>
          <p:txBody>
            <a:bodyPr lIns="50800" tIns="50800" rIns="50800" bIns="50800" rtlCol="0" anchor="ctr"/>
            <a:lstStyle/>
            <a:p>
              <a:pPr algn="ctr">
                <a:lnSpc>
                  <a:spcPts val="2591"/>
                </a:lnSpc>
              </a:pPr>
              <a:endParaRPr/>
            </a:p>
          </p:txBody>
        </p:sp>
      </p:grpSp>
      <p:grpSp>
        <p:nvGrpSpPr>
          <p:cNvPr id="26" name="Group 26"/>
          <p:cNvGrpSpPr/>
          <p:nvPr/>
        </p:nvGrpSpPr>
        <p:grpSpPr>
          <a:xfrm>
            <a:off x="1213875" y="7031245"/>
            <a:ext cx="3894953" cy="776477"/>
            <a:chOff x="0" y="0"/>
            <a:chExt cx="1025831" cy="204504"/>
          </a:xfrm>
        </p:grpSpPr>
        <p:sp>
          <p:nvSpPr>
            <p:cNvPr id="27" name="Freeform 27"/>
            <p:cNvSpPr/>
            <p:nvPr/>
          </p:nvSpPr>
          <p:spPr>
            <a:xfrm>
              <a:off x="0" y="0"/>
              <a:ext cx="1025831" cy="204504"/>
            </a:xfrm>
            <a:custGeom>
              <a:avLst/>
              <a:gdLst/>
              <a:ahLst/>
              <a:cxnLst/>
              <a:rect l="l" t="t" r="r" b="b"/>
              <a:pathLst>
                <a:path w="1025831" h="204504">
                  <a:moveTo>
                    <a:pt x="101372" y="0"/>
                  </a:moveTo>
                  <a:lnTo>
                    <a:pt x="924460" y="0"/>
                  </a:lnTo>
                  <a:cubicBezTo>
                    <a:pt x="951345" y="0"/>
                    <a:pt x="977129" y="10680"/>
                    <a:pt x="996140" y="29691"/>
                  </a:cubicBezTo>
                  <a:cubicBezTo>
                    <a:pt x="1015151" y="48702"/>
                    <a:pt x="1025831" y="74486"/>
                    <a:pt x="1025831" y="101372"/>
                  </a:cubicBezTo>
                  <a:lnTo>
                    <a:pt x="1025831" y="103133"/>
                  </a:lnTo>
                  <a:cubicBezTo>
                    <a:pt x="1025831" y="130018"/>
                    <a:pt x="1015151" y="155802"/>
                    <a:pt x="996140" y="174813"/>
                  </a:cubicBezTo>
                  <a:cubicBezTo>
                    <a:pt x="977129" y="193824"/>
                    <a:pt x="951345" y="204504"/>
                    <a:pt x="924460" y="204504"/>
                  </a:cubicBezTo>
                  <a:lnTo>
                    <a:pt x="101372" y="204504"/>
                  </a:lnTo>
                  <a:cubicBezTo>
                    <a:pt x="74486" y="204504"/>
                    <a:pt x="48702" y="193824"/>
                    <a:pt x="29691" y="174813"/>
                  </a:cubicBezTo>
                  <a:cubicBezTo>
                    <a:pt x="10680" y="155802"/>
                    <a:pt x="0" y="130018"/>
                    <a:pt x="0" y="103133"/>
                  </a:cubicBezTo>
                  <a:lnTo>
                    <a:pt x="0" y="101372"/>
                  </a:lnTo>
                  <a:cubicBezTo>
                    <a:pt x="0" y="74486"/>
                    <a:pt x="10680" y="48702"/>
                    <a:pt x="29691" y="29691"/>
                  </a:cubicBezTo>
                  <a:cubicBezTo>
                    <a:pt x="48702" y="10680"/>
                    <a:pt x="74486" y="0"/>
                    <a:pt x="101372" y="0"/>
                  </a:cubicBezTo>
                  <a:close/>
                </a:path>
              </a:pathLst>
            </a:custGeom>
            <a:solidFill>
              <a:srgbClr val="FFFFFF"/>
            </a:solidFill>
          </p:spPr>
        </p:sp>
        <p:sp>
          <p:nvSpPr>
            <p:cNvPr id="28" name="TextBox 28"/>
            <p:cNvSpPr txBox="1"/>
            <p:nvPr/>
          </p:nvSpPr>
          <p:spPr>
            <a:xfrm>
              <a:off x="0" y="-38100"/>
              <a:ext cx="1025831" cy="242604"/>
            </a:xfrm>
            <a:prstGeom prst="rect">
              <a:avLst/>
            </a:prstGeom>
          </p:spPr>
          <p:txBody>
            <a:bodyPr lIns="50800" tIns="50800" rIns="50800" bIns="50800" rtlCol="0" anchor="ctr"/>
            <a:lstStyle/>
            <a:p>
              <a:pPr algn="ctr">
                <a:lnSpc>
                  <a:spcPts val="2591"/>
                </a:lnSpc>
              </a:pPr>
              <a:endParaRPr/>
            </a:p>
          </p:txBody>
        </p:sp>
      </p:grpSp>
      <p:grpSp>
        <p:nvGrpSpPr>
          <p:cNvPr id="29" name="Group 29"/>
          <p:cNvGrpSpPr/>
          <p:nvPr/>
        </p:nvGrpSpPr>
        <p:grpSpPr>
          <a:xfrm>
            <a:off x="4409081" y="7128887"/>
            <a:ext cx="581194" cy="581194"/>
            <a:chOff x="0" y="0"/>
            <a:chExt cx="812800" cy="812800"/>
          </a:xfrm>
        </p:grpSpPr>
        <p:sp>
          <p:nvSpPr>
            <p:cNvPr id="30" name="Freeform 3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A4C1"/>
            </a:solidFill>
          </p:spPr>
        </p:sp>
        <p:sp>
          <p:nvSpPr>
            <p:cNvPr id="31" name="TextBox 31"/>
            <p:cNvSpPr txBox="1"/>
            <p:nvPr/>
          </p:nvSpPr>
          <p:spPr>
            <a:xfrm>
              <a:off x="76200" y="38100"/>
              <a:ext cx="660400" cy="698500"/>
            </a:xfrm>
            <a:prstGeom prst="rect">
              <a:avLst/>
            </a:prstGeom>
          </p:spPr>
          <p:txBody>
            <a:bodyPr lIns="50800" tIns="50800" rIns="50800" bIns="50800" rtlCol="0" anchor="ctr"/>
            <a:lstStyle/>
            <a:p>
              <a:pPr algn="ctr">
                <a:lnSpc>
                  <a:spcPts val="2591"/>
                </a:lnSpc>
              </a:pPr>
              <a:endParaRPr/>
            </a:p>
          </p:txBody>
        </p:sp>
      </p:grpSp>
      <p:sp>
        <p:nvSpPr>
          <p:cNvPr id="32" name="TextBox 32"/>
          <p:cNvSpPr txBox="1"/>
          <p:nvPr/>
        </p:nvSpPr>
        <p:spPr>
          <a:xfrm>
            <a:off x="1632396" y="8113886"/>
            <a:ext cx="3057913" cy="635127"/>
          </a:xfrm>
          <a:prstGeom prst="rect">
            <a:avLst/>
          </a:prstGeom>
        </p:spPr>
        <p:txBody>
          <a:bodyPr lIns="0" tIns="0" rIns="0" bIns="0" rtlCol="0" anchor="t">
            <a:spAutoFit/>
          </a:bodyPr>
          <a:lstStyle/>
          <a:p>
            <a:pPr algn="just">
              <a:lnSpc>
                <a:spcPts val="2483"/>
              </a:lnSpc>
            </a:pPr>
            <a:r>
              <a:rPr lang="en-US" sz="2299" b="1" spc="-163">
                <a:solidFill>
                  <a:srgbClr val="F4F4F4"/>
                </a:solidFill>
                <a:latin typeface="Montserrat Semi-Bold"/>
                <a:ea typeface="Montserrat Semi-Bold"/>
                <a:cs typeface="Montserrat Semi-Bold"/>
                <a:sym typeface="Montserrat Semi-Bold"/>
              </a:rPr>
              <a:t>PLAN WISELY. EXECUTE SMARTLY.</a:t>
            </a:r>
          </a:p>
        </p:txBody>
      </p:sp>
      <p:sp>
        <p:nvSpPr>
          <p:cNvPr id="33" name="TextBox 33"/>
          <p:cNvSpPr txBox="1"/>
          <p:nvPr/>
        </p:nvSpPr>
        <p:spPr>
          <a:xfrm>
            <a:off x="1478133" y="7240594"/>
            <a:ext cx="3057913" cy="395879"/>
          </a:xfrm>
          <a:prstGeom prst="rect">
            <a:avLst/>
          </a:prstGeom>
        </p:spPr>
        <p:txBody>
          <a:bodyPr lIns="0" tIns="0" rIns="0" bIns="0" rtlCol="0" anchor="t">
            <a:spAutoFit/>
          </a:bodyPr>
          <a:lstStyle/>
          <a:p>
            <a:pPr algn="ctr">
              <a:lnSpc>
                <a:spcPts val="3079"/>
              </a:lnSpc>
            </a:pPr>
            <a:r>
              <a:rPr lang="en-US" sz="2851" b="1" spc="-202">
                <a:solidFill>
                  <a:srgbClr val="8FA4C1"/>
                </a:solidFill>
                <a:latin typeface="Montserrat Bold"/>
                <a:ea typeface="Montserrat Bold"/>
                <a:cs typeface="Montserrat Bold"/>
                <a:sym typeface="Montserrat Bold"/>
              </a:rPr>
              <a:t>Next Slide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599</Words>
  <Application>Microsoft Office PowerPoint</Application>
  <PresentationFormat>사용자 지정</PresentationFormat>
  <Paragraphs>102</Paragraphs>
  <Slides>10</Slides>
  <Notes>0</Notes>
  <HiddenSlides>0</HiddenSlides>
  <MMClips>0</MMClips>
  <ScaleCrop>false</ScaleCrop>
  <HeadingPairs>
    <vt:vector size="6" baseType="variant">
      <vt:variant>
        <vt:lpstr>사용한 글꼴</vt:lpstr>
      </vt:variant>
      <vt:variant>
        <vt:i4>6</vt:i4>
      </vt:variant>
      <vt:variant>
        <vt:lpstr>테마</vt:lpstr>
      </vt:variant>
      <vt:variant>
        <vt:i4>1</vt:i4>
      </vt:variant>
      <vt:variant>
        <vt:lpstr>슬라이드 제목</vt:lpstr>
      </vt:variant>
      <vt:variant>
        <vt:i4>10</vt:i4>
      </vt:variant>
    </vt:vector>
  </HeadingPairs>
  <TitlesOfParts>
    <vt:vector size="17" baseType="lpstr">
      <vt:lpstr>Arial</vt:lpstr>
      <vt:lpstr>Montserrat Semi-Bold Italics</vt:lpstr>
      <vt:lpstr>Calibri</vt:lpstr>
      <vt:lpstr>Montserrat</vt:lpstr>
      <vt:lpstr>Montserrat Bold</vt:lpstr>
      <vt:lpstr>Montserrat Semi-Bold</vt:lpstr>
      <vt:lpstr>Office Theme</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Blue and White Modern Artificial Intelligence Presentation</dc:title>
  <cp:lastModifiedBy>규성 김</cp:lastModifiedBy>
  <cp:revision>4</cp:revision>
  <dcterms:created xsi:type="dcterms:W3CDTF">2006-08-16T00:00:00Z</dcterms:created>
  <dcterms:modified xsi:type="dcterms:W3CDTF">2026-02-06T09:48:42Z</dcterms:modified>
  <dc:identifier>DAG-X4ggcsA</dc:identifier>
</cp:coreProperties>
</file>

<file path=docProps/thumbnail.jpeg>
</file>